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7" r:id="rId1"/>
  </p:sldMasterIdLst>
  <p:sldIdLst>
    <p:sldId id="256" r:id="rId2"/>
    <p:sldId id="273" r:id="rId3"/>
    <p:sldId id="314" r:id="rId4"/>
    <p:sldId id="315" r:id="rId5"/>
    <p:sldId id="316" r:id="rId6"/>
    <p:sldId id="334" r:id="rId7"/>
    <p:sldId id="319" r:id="rId8"/>
    <p:sldId id="320" r:id="rId9"/>
    <p:sldId id="321" r:id="rId10"/>
    <p:sldId id="323" r:id="rId11"/>
    <p:sldId id="324" r:id="rId12"/>
    <p:sldId id="325" r:id="rId13"/>
    <p:sldId id="327" r:id="rId14"/>
    <p:sldId id="328" r:id="rId15"/>
    <p:sldId id="329" r:id="rId16"/>
    <p:sldId id="330" r:id="rId17"/>
    <p:sldId id="333" r:id="rId18"/>
    <p:sldId id="331" r:id="rId19"/>
    <p:sldId id="332" r:id="rId20"/>
    <p:sldId id="335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Темный стиль 1 — акцент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5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99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509E94-8071-49E2-9638-AD6E3248CEE0}" type="doc">
      <dgm:prSet loTypeId="urn:microsoft.com/office/officeart/2008/layout/PictureAccentList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CC935CAA-BD91-4A53-8BF2-A8413E215340}">
      <dgm:prSet/>
      <dgm:spPr>
        <a:ln>
          <a:solidFill>
            <a:schemeClr val="tx1"/>
          </a:solidFill>
        </a:ln>
      </dgm:spPr>
      <dgm:t>
        <a:bodyPr/>
        <a:lstStyle/>
        <a:p>
          <a:pPr rtl="0"/>
          <a:r>
            <a:rPr lang="uk-UA" b="1" dirty="0" smtClean="0">
              <a:solidFill>
                <a:srgbClr val="002060"/>
              </a:solidFill>
            </a:rPr>
            <a:t>ТЕМА: ТЕСТУВАННЯ </a:t>
          </a:r>
          <a:r>
            <a:rPr lang="ru-RU" b="1" dirty="0" smtClean="0">
              <a:solidFill>
                <a:srgbClr val="002060"/>
              </a:solidFill>
            </a:rPr>
            <a:t>ВЕБ САЙТУ </a:t>
          </a:r>
        </a:p>
        <a:p>
          <a:pPr rtl="0"/>
          <a:r>
            <a:rPr lang="en-US" dirty="0" smtClean="0">
              <a:solidFill>
                <a:srgbClr val="002060"/>
              </a:solidFill>
            </a:rPr>
            <a:t>https://uaic.com.ua</a:t>
          </a:r>
          <a:r>
            <a:rPr lang="ru-RU" dirty="0" smtClean="0"/>
            <a:t> </a:t>
          </a:r>
          <a:endParaRPr lang="uk-UA" dirty="0"/>
        </a:p>
      </dgm:t>
    </dgm:pt>
    <dgm:pt modelId="{3DBA971C-5C80-471D-AE32-2B50B704913E}" type="parTrans" cxnId="{93BF2ADF-C78E-49A1-ACC4-C71637928AEC}">
      <dgm:prSet/>
      <dgm:spPr/>
      <dgm:t>
        <a:bodyPr/>
        <a:lstStyle/>
        <a:p>
          <a:endParaRPr lang="ru-RU"/>
        </a:p>
      </dgm:t>
    </dgm:pt>
    <dgm:pt modelId="{F0B65A38-2C71-4EC1-BEA3-79AB0BBCA28C}" type="sibTrans" cxnId="{93BF2ADF-C78E-49A1-ACC4-C71637928AEC}">
      <dgm:prSet/>
      <dgm:spPr/>
      <dgm:t>
        <a:bodyPr/>
        <a:lstStyle/>
        <a:p>
          <a:endParaRPr lang="ru-RU"/>
        </a:p>
      </dgm:t>
    </dgm:pt>
    <dgm:pt modelId="{B8E8A495-3C65-4D13-A1DE-292C2352A743}" type="pres">
      <dgm:prSet presAssocID="{15509E94-8071-49E2-9638-AD6E3248CEE0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C303AB06-5840-46C0-B7B4-C0F4C16D6B5A}" type="pres">
      <dgm:prSet presAssocID="{CC935CAA-BD91-4A53-8BF2-A8413E215340}" presName="root" presStyleCnt="0">
        <dgm:presLayoutVars>
          <dgm:chMax/>
          <dgm:chPref val="4"/>
        </dgm:presLayoutVars>
      </dgm:prSet>
      <dgm:spPr/>
    </dgm:pt>
    <dgm:pt modelId="{05A55549-552D-4230-956B-586D09976D16}" type="pres">
      <dgm:prSet presAssocID="{CC935CAA-BD91-4A53-8BF2-A8413E215340}" presName="rootComposite" presStyleCnt="0">
        <dgm:presLayoutVars/>
      </dgm:prSet>
      <dgm:spPr/>
    </dgm:pt>
    <dgm:pt modelId="{42E48F06-EF97-40BE-8F70-57DA9369F3BB}" type="pres">
      <dgm:prSet presAssocID="{CC935CAA-BD91-4A53-8BF2-A8413E215340}" presName="rootText" presStyleLbl="node0" presStyleIdx="0" presStyleCnt="1" custScaleY="298840" custLinFactNeighborX="34418" custLinFactNeighborY="3846">
        <dgm:presLayoutVars>
          <dgm:chMax/>
          <dgm:chPref val="4"/>
        </dgm:presLayoutVars>
      </dgm:prSet>
      <dgm:spPr/>
      <dgm:t>
        <a:bodyPr/>
        <a:lstStyle/>
        <a:p>
          <a:endParaRPr lang="ru-RU"/>
        </a:p>
      </dgm:t>
    </dgm:pt>
    <dgm:pt modelId="{3D450D0F-97CF-428B-B764-69E675A84EE8}" type="pres">
      <dgm:prSet presAssocID="{CC935CAA-BD91-4A53-8BF2-A8413E215340}" presName="childShape" presStyleCnt="0">
        <dgm:presLayoutVars>
          <dgm:chMax val="0"/>
          <dgm:chPref val="0"/>
        </dgm:presLayoutVars>
      </dgm:prSet>
      <dgm:spPr/>
    </dgm:pt>
  </dgm:ptLst>
  <dgm:cxnLst>
    <dgm:cxn modelId="{93BF2ADF-C78E-49A1-ACC4-C71637928AEC}" srcId="{15509E94-8071-49E2-9638-AD6E3248CEE0}" destId="{CC935CAA-BD91-4A53-8BF2-A8413E215340}" srcOrd="0" destOrd="0" parTransId="{3DBA971C-5C80-471D-AE32-2B50B704913E}" sibTransId="{F0B65A38-2C71-4EC1-BEA3-79AB0BBCA28C}"/>
    <dgm:cxn modelId="{97799BC2-E1CF-4463-B056-6513D66B9CEE}" type="presOf" srcId="{CC935CAA-BD91-4A53-8BF2-A8413E215340}" destId="{42E48F06-EF97-40BE-8F70-57DA9369F3BB}" srcOrd="0" destOrd="0" presId="urn:microsoft.com/office/officeart/2008/layout/PictureAccentList"/>
    <dgm:cxn modelId="{AAB95A01-5089-4F8D-9D9B-4109F7F73929}" type="presOf" srcId="{15509E94-8071-49E2-9638-AD6E3248CEE0}" destId="{B8E8A495-3C65-4D13-A1DE-292C2352A743}" srcOrd="0" destOrd="0" presId="urn:microsoft.com/office/officeart/2008/layout/PictureAccentList"/>
    <dgm:cxn modelId="{17E0F0E7-3A25-4D45-8116-0784DAE25F07}" type="presParOf" srcId="{B8E8A495-3C65-4D13-A1DE-292C2352A743}" destId="{C303AB06-5840-46C0-B7B4-C0F4C16D6B5A}" srcOrd="0" destOrd="0" presId="urn:microsoft.com/office/officeart/2008/layout/PictureAccentList"/>
    <dgm:cxn modelId="{D14D68B9-009D-46B0-A244-8E767425CD02}" type="presParOf" srcId="{C303AB06-5840-46C0-B7B4-C0F4C16D6B5A}" destId="{05A55549-552D-4230-956B-586D09976D16}" srcOrd="0" destOrd="0" presId="urn:microsoft.com/office/officeart/2008/layout/PictureAccentList"/>
    <dgm:cxn modelId="{05374332-C563-40A5-8C62-2294AE604F67}" type="presParOf" srcId="{05A55549-552D-4230-956B-586D09976D16}" destId="{42E48F06-EF97-40BE-8F70-57DA9369F3BB}" srcOrd="0" destOrd="0" presId="urn:microsoft.com/office/officeart/2008/layout/PictureAccentList"/>
    <dgm:cxn modelId="{311E5F17-445A-42F9-8997-9569161FC808}" type="presParOf" srcId="{C303AB06-5840-46C0-B7B4-C0F4C16D6B5A}" destId="{3D450D0F-97CF-428B-B764-69E675A84EE8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8F4D47-5D33-4F5E-9129-16CB54218F48}" type="doc">
      <dgm:prSet loTypeId="urn:microsoft.com/office/officeart/2005/8/layout/vList2" loCatId="list" qsTypeId="urn:microsoft.com/office/officeart/2005/8/quickstyle/3d3" qsCatId="3D" csTypeId="urn:microsoft.com/office/officeart/2005/8/colors/accent0_3" csCatId="mainScheme" phldr="1"/>
      <dgm:spPr/>
      <dgm:t>
        <a:bodyPr/>
        <a:lstStyle/>
        <a:p>
          <a:endParaRPr lang="ru-RU"/>
        </a:p>
      </dgm:t>
    </dgm:pt>
    <dgm:pt modelId="{2F039187-2672-4D56-9C99-6E47F5DF7CE4}">
      <dgm:prSet/>
      <dgm:spPr/>
      <dgm:t>
        <a:bodyPr/>
        <a:lstStyle/>
        <a:p>
          <a:pPr rtl="0"/>
          <a:r>
            <a:rPr lang="en-US" b="1" dirty="0" smtClean="0">
              <a:solidFill>
                <a:srgbClr val="FFFF00"/>
              </a:solidFill>
            </a:rPr>
            <a:t>https://uaic.com.ua</a:t>
          </a:r>
          <a:r>
            <a:rPr lang="uk-UA" dirty="0" smtClean="0"/>
            <a:t>- це сайт української аграрно-страхової компанії  – провідного страховика на українському  ринку страхування ризиків сільськогосподарського виробництва, що надає також широкий спектр корпоративних та індивідуальних страхових послуг з усіх видів ризикового страхування.</a:t>
          </a:r>
          <a:endParaRPr lang="uk-UA" dirty="0"/>
        </a:p>
      </dgm:t>
    </dgm:pt>
    <dgm:pt modelId="{1201C9EF-3620-4764-BEEB-0FF6824F486D}" type="parTrans" cxnId="{1D3A816A-F639-494F-87A8-0AFE86394473}">
      <dgm:prSet/>
      <dgm:spPr/>
      <dgm:t>
        <a:bodyPr/>
        <a:lstStyle/>
        <a:p>
          <a:endParaRPr lang="ru-RU"/>
        </a:p>
      </dgm:t>
    </dgm:pt>
    <dgm:pt modelId="{1262E73C-556A-4299-A6C9-4CB681DDB166}" type="sibTrans" cxnId="{1D3A816A-F639-494F-87A8-0AFE86394473}">
      <dgm:prSet/>
      <dgm:spPr/>
      <dgm:t>
        <a:bodyPr/>
        <a:lstStyle/>
        <a:p>
          <a:endParaRPr lang="ru-RU"/>
        </a:p>
      </dgm:t>
    </dgm:pt>
    <dgm:pt modelId="{0A7BDE18-1CEF-4F48-ADB9-F9FAAB4E147D}" type="pres">
      <dgm:prSet presAssocID="{D08F4D47-5D33-4F5E-9129-16CB54218F4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FDA271E1-2A95-4564-9EE3-31B18CFC5DE0}" type="pres">
      <dgm:prSet presAssocID="{2F039187-2672-4D56-9C99-6E47F5DF7CE4}" presName="parentText" presStyleLbl="node1" presStyleIdx="0" presStyleCnt="1" custLinFactNeighborX="-3449" custLinFactNeighborY="-7591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BE7A8046-21E4-4C04-883A-ED4BBACF01D5}" type="presOf" srcId="{2F039187-2672-4D56-9C99-6E47F5DF7CE4}" destId="{FDA271E1-2A95-4564-9EE3-31B18CFC5DE0}" srcOrd="0" destOrd="0" presId="urn:microsoft.com/office/officeart/2005/8/layout/vList2"/>
    <dgm:cxn modelId="{1D3A816A-F639-494F-87A8-0AFE86394473}" srcId="{D08F4D47-5D33-4F5E-9129-16CB54218F48}" destId="{2F039187-2672-4D56-9C99-6E47F5DF7CE4}" srcOrd="0" destOrd="0" parTransId="{1201C9EF-3620-4764-BEEB-0FF6824F486D}" sibTransId="{1262E73C-556A-4299-A6C9-4CB681DDB166}"/>
    <dgm:cxn modelId="{8C286255-2605-4600-8233-5A23550D19DC}" type="presOf" srcId="{D08F4D47-5D33-4F5E-9129-16CB54218F48}" destId="{0A7BDE18-1CEF-4F48-ADB9-F9FAAB4E147D}" srcOrd="0" destOrd="0" presId="urn:microsoft.com/office/officeart/2005/8/layout/vList2"/>
    <dgm:cxn modelId="{1D95C2EC-2984-449D-BDF6-D69A716AF6A7}" type="presParOf" srcId="{0A7BDE18-1CEF-4F48-ADB9-F9FAAB4E147D}" destId="{FDA271E1-2A95-4564-9EE3-31B18CFC5DE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74B450-90F4-41C9-85DC-9F4DD6BE2EFB}" type="doc">
      <dgm:prSet loTypeId="urn:microsoft.com/office/officeart/2005/8/layout/vList5" loCatId="list" qsTypeId="urn:microsoft.com/office/officeart/2005/8/quickstyle/3d2" qsCatId="3D" csTypeId="urn:microsoft.com/office/officeart/2005/8/colors/accent0_2" csCatId="mainScheme"/>
      <dgm:spPr/>
      <dgm:t>
        <a:bodyPr/>
        <a:lstStyle/>
        <a:p>
          <a:endParaRPr lang="ru-RU"/>
        </a:p>
      </dgm:t>
    </dgm:pt>
    <dgm:pt modelId="{A6F35E13-317A-457B-BC4F-337A2FA9057C}">
      <dgm:prSet/>
      <dgm:spPr/>
      <dgm:t>
        <a:bodyPr/>
        <a:lstStyle/>
        <a:p>
          <a:pPr rtl="0"/>
          <a:r>
            <a:rPr lang="uk-UA" dirty="0" smtClean="0"/>
            <a:t>Надає</a:t>
          </a:r>
          <a:r>
            <a:rPr lang="ru-RU" dirty="0" smtClean="0"/>
            <a:t> </a:t>
          </a:r>
          <a:r>
            <a:rPr lang="uk-UA" dirty="0" smtClean="0"/>
            <a:t>послуги</a:t>
          </a:r>
          <a:r>
            <a:rPr lang="ru-RU" dirty="0" smtClean="0"/>
            <a:t> по </a:t>
          </a:r>
          <a:r>
            <a:rPr lang="uk-UA" dirty="0" smtClean="0"/>
            <a:t>страхуванню</a:t>
          </a:r>
          <a:r>
            <a:rPr lang="ru-RU" dirty="0" smtClean="0"/>
            <a:t>:</a:t>
          </a:r>
          <a:endParaRPr lang="uk-UA" dirty="0"/>
        </a:p>
      </dgm:t>
    </dgm:pt>
    <dgm:pt modelId="{5D0BB0BA-2ED7-40B4-99A8-AAC7AFA7F401}" type="parTrans" cxnId="{A4339EC8-8F1B-4272-981B-991877DA2536}">
      <dgm:prSet/>
      <dgm:spPr/>
      <dgm:t>
        <a:bodyPr/>
        <a:lstStyle/>
        <a:p>
          <a:endParaRPr lang="ru-RU"/>
        </a:p>
      </dgm:t>
    </dgm:pt>
    <dgm:pt modelId="{1F31D43C-ED18-4D8E-9EBC-34E8BCF19E9B}" type="sibTrans" cxnId="{A4339EC8-8F1B-4272-981B-991877DA2536}">
      <dgm:prSet/>
      <dgm:spPr/>
      <dgm:t>
        <a:bodyPr/>
        <a:lstStyle/>
        <a:p>
          <a:endParaRPr lang="ru-RU"/>
        </a:p>
      </dgm:t>
    </dgm:pt>
    <dgm:pt modelId="{D00E4024-BCF3-40AD-AE6A-7C82E4AD3AB4}">
      <dgm:prSet/>
      <dgm:spPr/>
      <dgm:t>
        <a:bodyPr/>
        <a:lstStyle/>
        <a:p>
          <a:pPr rtl="0"/>
          <a:r>
            <a:rPr lang="ru-RU" smtClean="0"/>
            <a:t>Транспорту</a:t>
          </a:r>
          <a:endParaRPr lang="uk-UA"/>
        </a:p>
      </dgm:t>
    </dgm:pt>
    <dgm:pt modelId="{CBACC230-0C8E-4FA2-ACB2-B794FBBA4E94}" type="parTrans" cxnId="{A8A05662-039F-4C11-B38D-0EF5D1351ADE}">
      <dgm:prSet/>
      <dgm:spPr/>
      <dgm:t>
        <a:bodyPr/>
        <a:lstStyle/>
        <a:p>
          <a:endParaRPr lang="ru-RU"/>
        </a:p>
      </dgm:t>
    </dgm:pt>
    <dgm:pt modelId="{E0DAAD8E-86B2-44A3-A135-BA58A73EBF70}" type="sibTrans" cxnId="{A8A05662-039F-4C11-B38D-0EF5D1351ADE}">
      <dgm:prSet/>
      <dgm:spPr/>
      <dgm:t>
        <a:bodyPr/>
        <a:lstStyle/>
        <a:p>
          <a:endParaRPr lang="ru-RU"/>
        </a:p>
      </dgm:t>
    </dgm:pt>
    <dgm:pt modelId="{EE53ED91-D5A4-4792-8778-43AC04DE6453}">
      <dgm:prSet/>
      <dgm:spPr/>
      <dgm:t>
        <a:bodyPr/>
        <a:lstStyle/>
        <a:p>
          <a:pPr rtl="0"/>
          <a:r>
            <a:rPr lang="uk-UA" smtClean="0"/>
            <a:t>Медичного</a:t>
          </a:r>
          <a:r>
            <a:rPr lang="ru-RU" smtClean="0"/>
            <a:t> </a:t>
          </a:r>
          <a:r>
            <a:rPr lang="uk-UA" smtClean="0"/>
            <a:t>страхування</a:t>
          </a:r>
          <a:endParaRPr lang="uk-UA"/>
        </a:p>
      </dgm:t>
    </dgm:pt>
    <dgm:pt modelId="{8F0A0250-6CF7-4FA6-AF68-0F6AE8E1E072}" type="parTrans" cxnId="{5D785A3D-A445-4602-9F08-B22BFFCEFC66}">
      <dgm:prSet/>
      <dgm:spPr/>
      <dgm:t>
        <a:bodyPr/>
        <a:lstStyle/>
        <a:p>
          <a:endParaRPr lang="ru-RU"/>
        </a:p>
      </dgm:t>
    </dgm:pt>
    <dgm:pt modelId="{9898C2CF-3C1E-4660-84A8-6B391F9DC3F2}" type="sibTrans" cxnId="{5D785A3D-A445-4602-9F08-B22BFFCEFC66}">
      <dgm:prSet/>
      <dgm:spPr/>
      <dgm:t>
        <a:bodyPr/>
        <a:lstStyle/>
        <a:p>
          <a:endParaRPr lang="ru-RU"/>
        </a:p>
      </dgm:t>
    </dgm:pt>
    <dgm:pt modelId="{D933E4F6-2BF4-487F-BB04-5A0D904C3927}">
      <dgm:prSet/>
      <dgm:spPr/>
      <dgm:t>
        <a:bodyPr/>
        <a:lstStyle/>
        <a:p>
          <a:pPr rtl="0"/>
          <a:r>
            <a:rPr lang="ru-RU" dirty="0" smtClean="0"/>
            <a:t>Майна</a:t>
          </a:r>
          <a:endParaRPr lang="uk-UA" dirty="0"/>
        </a:p>
      </dgm:t>
    </dgm:pt>
    <dgm:pt modelId="{C305CE15-E7FE-44B4-90F0-E9F69768D3C9}" type="parTrans" cxnId="{9255924D-B730-4B21-AD04-D46F7D645EAF}">
      <dgm:prSet/>
      <dgm:spPr/>
      <dgm:t>
        <a:bodyPr/>
        <a:lstStyle/>
        <a:p>
          <a:endParaRPr lang="ru-RU"/>
        </a:p>
      </dgm:t>
    </dgm:pt>
    <dgm:pt modelId="{97182995-9EFB-4136-B141-E9ED068B5289}" type="sibTrans" cxnId="{9255924D-B730-4B21-AD04-D46F7D645EAF}">
      <dgm:prSet/>
      <dgm:spPr/>
      <dgm:t>
        <a:bodyPr/>
        <a:lstStyle/>
        <a:p>
          <a:endParaRPr lang="ru-RU"/>
        </a:p>
      </dgm:t>
    </dgm:pt>
    <dgm:pt modelId="{10002FB6-BE30-4679-8106-AE139AEE2273}">
      <dgm:prSet/>
      <dgm:spPr/>
      <dgm:t>
        <a:bodyPr/>
        <a:lstStyle/>
        <a:p>
          <a:pPr rtl="0"/>
          <a:r>
            <a:rPr lang="uk-UA" dirty="0" smtClean="0"/>
            <a:t>Фінансових</a:t>
          </a:r>
          <a:r>
            <a:rPr lang="ru-RU" dirty="0" smtClean="0"/>
            <a:t> </a:t>
          </a:r>
          <a:r>
            <a:rPr lang="uk-UA" dirty="0" smtClean="0"/>
            <a:t>ризиків</a:t>
          </a:r>
          <a:endParaRPr lang="uk-UA" dirty="0"/>
        </a:p>
      </dgm:t>
    </dgm:pt>
    <dgm:pt modelId="{B7B5F368-1762-4E57-8E15-AFFBD4350BF2}" type="parTrans" cxnId="{CE79D2C3-FCBD-4A2C-8FD0-0C39F1EB50F9}">
      <dgm:prSet/>
      <dgm:spPr/>
      <dgm:t>
        <a:bodyPr/>
        <a:lstStyle/>
        <a:p>
          <a:endParaRPr lang="ru-RU"/>
        </a:p>
      </dgm:t>
    </dgm:pt>
    <dgm:pt modelId="{E318036C-D8C1-4EC6-91D0-CC771A245A9B}" type="sibTrans" cxnId="{CE79D2C3-FCBD-4A2C-8FD0-0C39F1EB50F9}">
      <dgm:prSet/>
      <dgm:spPr/>
      <dgm:t>
        <a:bodyPr/>
        <a:lstStyle/>
        <a:p>
          <a:endParaRPr lang="ru-RU"/>
        </a:p>
      </dgm:t>
    </dgm:pt>
    <dgm:pt modelId="{0C589724-489B-4D86-A14B-2E8306B44E05}">
      <dgm:prSet/>
      <dgm:spPr/>
      <dgm:t>
        <a:bodyPr/>
        <a:lstStyle/>
        <a:p>
          <a:pPr rtl="0"/>
          <a:r>
            <a:rPr lang="uk-UA" dirty="0" smtClean="0"/>
            <a:t>Вантажів</a:t>
          </a:r>
          <a:endParaRPr lang="uk-UA" dirty="0"/>
        </a:p>
      </dgm:t>
    </dgm:pt>
    <dgm:pt modelId="{0EB51504-B351-4C64-8757-2CD0D55E6983}" type="parTrans" cxnId="{4CFCD92D-2C91-46F2-907C-2FE70CD821FE}">
      <dgm:prSet/>
      <dgm:spPr/>
      <dgm:t>
        <a:bodyPr/>
        <a:lstStyle/>
        <a:p>
          <a:endParaRPr lang="ru-RU"/>
        </a:p>
      </dgm:t>
    </dgm:pt>
    <dgm:pt modelId="{FC8389B2-374C-4AA7-B0AE-100AF0CA406E}" type="sibTrans" cxnId="{4CFCD92D-2C91-46F2-907C-2FE70CD821FE}">
      <dgm:prSet/>
      <dgm:spPr/>
      <dgm:t>
        <a:bodyPr/>
        <a:lstStyle/>
        <a:p>
          <a:endParaRPr lang="ru-RU"/>
        </a:p>
      </dgm:t>
    </dgm:pt>
    <dgm:pt modelId="{6C7E7985-1765-4CFA-893E-BA03193F81A3}">
      <dgm:prSet/>
      <dgm:spPr/>
      <dgm:t>
        <a:bodyPr/>
        <a:lstStyle/>
        <a:p>
          <a:pPr rtl="0"/>
          <a:r>
            <a:rPr lang="uk-UA" smtClean="0"/>
            <a:t>Агроризиків</a:t>
          </a:r>
          <a:endParaRPr lang="uk-UA"/>
        </a:p>
      </dgm:t>
    </dgm:pt>
    <dgm:pt modelId="{5EE51156-952A-4E69-98D2-5A6FF9A26B56}" type="parTrans" cxnId="{C3F89015-9100-44B1-B761-FB7AC81E5F92}">
      <dgm:prSet/>
      <dgm:spPr/>
      <dgm:t>
        <a:bodyPr/>
        <a:lstStyle/>
        <a:p>
          <a:endParaRPr lang="ru-RU"/>
        </a:p>
      </dgm:t>
    </dgm:pt>
    <dgm:pt modelId="{54727785-DE1B-4BC3-BB10-5A57910A91CC}" type="sibTrans" cxnId="{C3F89015-9100-44B1-B761-FB7AC81E5F92}">
      <dgm:prSet/>
      <dgm:spPr/>
      <dgm:t>
        <a:bodyPr/>
        <a:lstStyle/>
        <a:p>
          <a:endParaRPr lang="ru-RU"/>
        </a:p>
      </dgm:t>
    </dgm:pt>
    <dgm:pt modelId="{2E539760-9062-4BE1-B3D9-840B0943AE48}">
      <dgm:prSet/>
      <dgm:spPr/>
      <dgm:t>
        <a:bodyPr/>
        <a:lstStyle/>
        <a:p>
          <a:pPr rtl="0"/>
          <a:r>
            <a:rPr lang="uk-UA" smtClean="0"/>
            <a:t>Страхування</a:t>
          </a:r>
          <a:r>
            <a:rPr lang="ru-RU" smtClean="0"/>
            <a:t> </a:t>
          </a:r>
          <a:r>
            <a:rPr lang="uk-UA" smtClean="0"/>
            <a:t>подорожуючих</a:t>
          </a:r>
          <a:endParaRPr lang="uk-UA"/>
        </a:p>
      </dgm:t>
    </dgm:pt>
    <dgm:pt modelId="{033B2754-BFF7-452D-825D-9B8D3DA55F05}" type="parTrans" cxnId="{A7EDC618-2F7A-4C2D-81C3-3A777027C904}">
      <dgm:prSet/>
      <dgm:spPr/>
      <dgm:t>
        <a:bodyPr/>
        <a:lstStyle/>
        <a:p>
          <a:endParaRPr lang="ru-RU"/>
        </a:p>
      </dgm:t>
    </dgm:pt>
    <dgm:pt modelId="{13F9BB92-15FA-45AD-84E9-3461FE28CE36}" type="sibTrans" cxnId="{A7EDC618-2F7A-4C2D-81C3-3A777027C904}">
      <dgm:prSet/>
      <dgm:spPr/>
      <dgm:t>
        <a:bodyPr/>
        <a:lstStyle/>
        <a:p>
          <a:endParaRPr lang="ru-RU"/>
        </a:p>
      </dgm:t>
    </dgm:pt>
    <dgm:pt modelId="{E3E89210-0589-40AA-BF2E-937520AC098F}">
      <dgm:prSet/>
      <dgm:spPr/>
      <dgm:t>
        <a:bodyPr/>
        <a:lstStyle/>
        <a:p>
          <a:pPr rtl="0"/>
          <a:r>
            <a:rPr lang="uk-UA" smtClean="0"/>
            <a:t>Страхування</a:t>
          </a:r>
          <a:r>
            <a:rPr lang="ru-RU" smtClean="0"/>
            <a:t> </a:t>
          </a:r>
          <a:r>
            <a:rPr lang="uk-UA" smtClean="0"/>
            <a:t>відповідальності</a:t>
          </a:r>
          <a:endParaRPr lang="uk-UA"/>
        </a:p>
      </dgm:t>
    </dgm:pt>
    <dgm:pt modelId="{AC3A67E8-611F-42C5-9EFD-AB3995DCE2E8}" type="parTrans" cxnId="{801EEEF3-D161-4D9A-AFDC-25637F756227}">
      <dgm:prSet/>
      <dgm:spPr/>
      <dgm:t>
        <a:bodyPr/>
        <a:lstStyle/>
        <a:p>
          <a:endParaRPr lang="ru-RU"/>
        </a:p>
      </dgm:t>
    </dgm:pt>
    <dgm:pt modelId="{00DA798E-1781-4CA7-BA8F-01E98A940A38}" type="sibTrans" cxnId="{801EEEF3-D161-4D9A-AFDC-25637F756227}">
      <dgm:prSet/>
      <dgm:spPr/>
      <dgm:t>
        <a:bodyPr/>
        <a:lstStyle/>
        <a:p>
          <a:endParaRPr lang="ru-RU"/>
        </a:p>
      </dgm:t>
    </dgm:pt>
    <dgm:pt modelId="{0E0C16F9-080E-4ECF-9038-5FD1B2766573}" type="pres">
      <dgm:prSet presAssocID="{3E74B450-90F4-41C9-85DC-9F4DD6BE2EF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97997252-0471-4319-A218-5C7A157F808B}" type="pres">
      <dgm:prSet presAssocID="{A6F35E13-317A-457B-BC4F-337A2FA9057C}" presName="linNode" presStyleCnt="0"/>
      <dgm:spPr/>
    </dgm:pt>
    <dgm:pt modelId="{7A0DDF8E-FCEB-42D9-B628-C8C131D7E5B0}" type="pres">
      <dgm:prSet presAssocID="{A6F35E13-317A-457B-BC4F-337A2FA9057C}" presName="parentText" presStyleLbl="node1" presStyleIdx="0" presStyleCnt="1" custLinFactNeighborY="-68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3A27731-6E98-4FD0-9409-41ED1215F50F}" type="pres">
      <dgm:prSet presAssocID="{A6F35E13-317A-457B-BC4F-337A2FA9057C}" presName="descendantText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8485C2C-5DBF-4FD3-9C8A-587E13DA56B9}" type="presOf" srcId="{E3E89210-0589-40AA-BF2E-937520AC098F}" destId="{43A27731-6E98-4FD0-9409-41ED1215F50F}" srcOrd="0" destOrd="7" presId="urn:microsoft.com/office/officeart/2005/8/layout/vList5"/>
    <dgm:cxn modelId="{5D785A3D-A445-4602-9F08-B22BFFCEFC66}" srcId="{A6F35E13-317A-457B-BC4F-337A2FA9057C}" destId="{EE53ED91-D5A4-4792-8778-43AC04DE6453}" srcOrd="1" destOrd="0" parTransId="{8F0A0250-6CF7-4FA6-AF68-0F6AE8E1E072}" sibTransId="{9898C2CF-3C1E-4660-84A8-6B391F9DC3F2}"/>
    <dgm:cxn modelId="{6B0DF9BF-551D-4C54-A227-C347CF509224}" type="presOf" srcId="{6C7E7985-1765-4CFA-893E-BA03193F81A3}" destId="{43A27731-6E98-4FD0-9409-41ED1215F50F}" srcOrd="0" destOrd="5" presId="urn:microsoft.com/office/officeart/2005/8/layout/vList5"/>
    <dgm:cxn modelId="{17E1AC1A-4E72-48E1-BF4A-6C2B5812E243}" type="presOf" srcId="{2E539760-9062-4BE1-B3D9-840B0943AE48}" destId="{43A27731-6E98-4FD0-9409-41ED1215F50F}" srcOrd="0" destOrd="6" presId="urn:microsoft.com/office/officeart/2005/8/layout/vList5"/>
    <dgm:cxn modelId="{4CFCD92D-2C91-46F2-907C-2FE70CD821FE}" srcId="{A6F35E13-317A-457B-BC4F-337A2FA9057C}" destId="{0C589724-489B-4D86-A14B-2E8306B44E05}" srcOrd="4" destOrd="0" parTransId="{0EB51504-B351-4C64-8757-2CD0D55E6983}" sibTransId="{FC8389B2-374C-4AA7-B0AE-100AF0CA406E}"/>
    <dgm:cxn modelId="{A7EDC618-2F7A-4C2D-81C3-3A777027C904}" srcId="{A6F35E13-317A-457B-BC4F-337A2FA9057C}" destId="{2E539760-9062-4BE1-B3D9-840B0943AE48}" srcOrd="6" destOrd="0" parTransId="{033B2754-BFF7-452D-825D-9B8D3DA55F05}" sibTransId="{13F9BB92-15FA-45AD-84E9-3461FE28CE36}"/>
    <dgm:cxn modelId="{AB7B98FE-3F69-408A-87A7-6DC6E274E949}" type="presOf" srcId="{3E74B450-90F4-41C9-85DC-9F4DD6BE2EFB}" destId="{0E0C16F9-080E-4ECF-9038-5FD1B2766573}" srcOrd="0" destOrd="0" presId="urn:microsoft.com/office/officeart/2005/8/layout/vList5"/>
    <dgm:cxn modelId="{A4339EC8-8F1B-4272-981B-991877DA2536}" srcId="{3E74B450-90F4-41C9-85DC-9F4DD6BE2EFB}" destId="{A6F35E13-317A-457B-BC4F-337A2FA9057C}" srcOrd="0" destOrd="0" parTransId="{5D0BB0BA-2ED7-40B4-99A8-AAC7AFA7F401}" sibTransId="{1F31D43C-ED18-4D8E-9EBC-34E8BCF19E9B}"/>
    <dgm:cxn modelId="{801EEEF3-D161-4D9A-AFDC-25637F756227}" srcId="{A6F35E13-317A-457B-BC4F-337A2FA9057C}" destId="{E3E89210-0589-40AA-BF2E-937520AC098F}" srcOrd="7" destOrd="0" parTransId="{AC3A67E8-611F-42C5-9EFD-AB3995DCE2E8}" sibTransId="{00DA798E-1781-4CA7-BA8F-01E98A940A38}"/>
    <dgm:cxn modelId="{C3F89015-9100-44B1-B761-FB7AC81E5F92}" srcId="{A6F35E13-317A-457B-BC4F-337A2FA9057C}" destId="{6C7E7985-1765-4CFA-893E-BA03193F81A3}" srcOrd="5" destOrd="0" parTransId="{5EE51156-952A-4E69-98D2-5A6FF9A26B56}" sibTransId="{54727785-DE1B-4BC3-BB10-5A57910A91CC}"/>
    <dgm:cxn modelId="{E422A99F-7214-42E8-A165-294BDC506B43}" type="presOf" srcId="{EE53ED91-D5A4-4792-8778-43AC04DE6453}" destId="{43A27731-6E98-4FD0-9409-41ED1215F50F}" srcOrd="0" destOrd="1" presId="urn:microsoft.com/office/officeart/2005/8/layout/vList5"/>
    <dgm:cxn modelId="{89008B19-A49A-444A-99FA-7B93219B7C63}" type="presOf" srcId="{0C589724-489B-4D86-A14B-2E8306B44E05}" destId="{43A27731-6E98-4FD0-9409-41ED1215F50F}" srcOrd="0" destOrd="4" presId="urn:microsoft.com/office/officeart/2005/8/layout/vList5"/>
    <dgm:cxn modelId="{CE79D2C3-FCBD-4A2C-8FD0-0C39F1EB50F9}" srcId="{A6F35E13-317A-457B-BC4F-337A2FA9057C}" destId="{10002FB6-BE30-4679-8106-AE139AEE2273}" srcOrd="3" destOrd="0" parTransId="{B7B5F368-1762-4E57-8E15-AFFBD4350BF2}" sibTransId="{E318036C-D8C1-4EC6-91D0-CC771A245A9B}"/>
    <dgm:cxn modelId="{CA5DA0B0-60F3-41A0-8344-415C9DDFBCDE}" type="presOf" srcId="{D00E4024-BCF3-40AD-AE6A-7C82E4AD3AB4}" destId="{43A27731-6E98-4FD0-9409-41ED1215F50F}" srcOrd="0" destOrd="0" presId="urn:microsoft.com/office/officeart/2005/8/layout/vList5"/>
    <dgm:cxn modelId="{9255924D-B730-4B21-AD04-D46F7D645EAF}" srcId="{A6F35E13-317A-457B-BC4F-337A2FA9057C}" destId="{D933E4F6-2BF4-487F-BB04-5A0D904C3927}" srcOrd="2" destOrd="0" parTransId="{C305CE15-E7FE-44B4-90F0-E9F69768D3C9}" sibTransId="{97182995-9EFB-4136-B141-E9ED068B5289}"/>
    <dgm:cxn modelId="{05DD7396-1C14-476B-9CAD-B4F94FF220CA}" type="presOf" srcId="{A6F35E13-317A-457B-BC4F-337A2FA9057C}" destId="{7A0DDF8E-FCEB-42D9-B628-C8C131D7E5B0}" srcOrd="0" destOrd="0" presId="urn:microsoft.com/office/officeart/2005/8/layout/vList5"/>
    <dgm:cxn modelId="{24D88340-9307-4D83-8EB7-3F3500D83892}" type="presOf" srcId="{10002FB6-BE30-4679-8106-AE139AEE2273}" destId="{43A27731-6E98-4FD0-9409-41ED1215F50F}" srcOrd="0" destOrd="3" presId="urn:microsoft.com/office/officeart/2005/8/layout/vList5"/>
    <dgm:cxn modelId="{1472381A-F00F-428A-BF1B-85AD14CF5FF2}" type="presOf" srcId="{D933E4F6-2BF4-487F-BB04-5A0D904C3927}" destId="{43A27731-6E98-4FD0-9409-41ED1215F50F}" srcOrd="0" destOrd="2" presId="urn:microsoft.com/office/officeart/2005/8/layout/vList5"/>
    <dgm:cxn modelId="{A8A05662-039F-4C11-B38D-0EF5D1351ADE}" srcId="{A6F35E13-317A-457B-BC4F-337A2FA9057C}" destId="{D00E4024-BCF3-40AD-AE6A-7C82E4AD3AB4}" srcOrd="0" destOrd="0" parTransId="{CBACC230-0C8E-4FA2-ACB2-B794FBBA4E94}" sibTransId="{E0DAAD8E-86B2-44A3-A135-BA58A73EBF70}"/>
    <dgm:cxn modelId="{77893774-F46D-4D80-BB39-653E16957FB5}" type="presParOf" srcId="{0E0C16F9-080E-4ECF-9038-5FD1B2766573}" destId="{97997252-0471-4319-A218-5C7A157F808B}" srcOrd="0" destOrd="0" presId="urn:microsoft.com/office/officeart/2005/8/layout/vList5"/>
    <dgm:cxn modelId="{3A121EA3-BD8C-4B59-BD15-19A6589F0D0F}" type="presParOf" srcId="{97997252-0471-4319-A218-5C7A157F808B}" destId="{7A0DDF8E-FCEB-42D9-B628-C8C131D7E5B0}" srcOrd="0" destOrd="0" presId="urn:microsoft.com/office/officeart/2005/8/layout/vList5"/>
    <dgm:cxn modelId="{3C29E0E6-4EEA-41EE-B318-87CA8FAAFD14}" type="presParOf" srcId="{97997252-0471-4319-A218-5C7A157F808B}" destId="{43A27731-6E98-4FD0-9409-41ED1215F50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205D2F0-074E-4F93-B334-5142D44917C7}" type="doc">
      <dgm:prSet loTypeId="urn:microsoft.com/office/officeart/2005/8/layout/hProcess9" loCatId="process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ru-RU"/>
        </a:p>
      </dgm:t>
    </dgm:pt>
    <dgm:pt modelId="{656B417C-CEEC-40C0-8AEF-D10ADFB68B5B}">
      <dgm:prSet custT="1"/>
      <dgm:spPr/>
      <dgm:t>
        <a:bodyPr/>
        <a:lstStyle/>
        <a:p>
          <a:pPr rtl="0"/>
          <a:r>
            <a:rPr lang="uk-UA" sz="2000" b="1" dirty="0" smtClean="0"/>
            <a:t>Складання Плану Тестування </a:t>
          </a:r>
          <a:r>
            <a:rPr lang="en-US" sz="2000" b="1" dirty="0" smtClean="0"/>
            <a:t>https://uaic.com.ua</a:t>
          </a:r>
          <a:endParaRPr lang="uk-UA" sz="2000" b="1" dirty="0" smtClean="0"/>
        </a:p>
      </dgm:t>
    </dgm:pt>
    <dgm:pt modelId="{FA287E48-CE9D-4FF9-BA1E-895FDD93E94F}" type="parTrans" cxnId="{19A38054-4D2B-430B-B5E1-4147D569E225}">
      <dgm:prSet/>
      <dgm:spPr/>
      <dgm:t>
        <a:bodyPr/>
        <a:lstStyle/>
        <a:p>
          <a:endParaRPr lang="ru-RU"/>
        </a:p>
      </dgm:t>
    </dgm:pt>
    <dgm:pt modelId="{159FDB38-C56B-4658-BFF3-3131FE33A88B}" type="sibTrans" cxnId="{19A38054-4D2B-430B-B5E1-4147D569E225}">
      <dgm:prSet/>
      <dgm:spPr/>
      <dgm:t>
        <a:bodyPr/>
        <a:lstStyle/>
        <a:p>
          <a:endParaRPr lang="ru-RU"/>
        </a:p>
      </dgm:t>
    </dgm:pt>
    <dgm:pt modelId="{E6DD937C-3484-45C5-8604-3E03B19BF461}">
      <dgm:prSet custT="1"/>
      <dgm:spPr/>
      <dgm:t>
        <a:bodyPr/>
        <a:lstStyle/>
        <a:p>
          <a:pPr rtl="0"/>
          <a:r>
            <a:rPr lang="uk-UA" sz="2000" b="1" dirty="0" smtClean="0"/>
            <a:t>Складання чек-листів різних видів тестування</a:t>
          </a:r>
          <a:endParaRPr lang="uk-UA" sz="2000" dirty="0"/>
        </a:p>
      </dgm:t>
    </dgm:pt>
    <dgm:pt modelId="{6D85F0C9-0562-4C0F-9307-0BD59692CEBB}" type="parTrans" cxnId="{9B931CD8-5377-4242-BD0B-AF32B0031666}">
      <dgm:prSet/>
      <dgm:spPr/>
      <dgm:t>
        <a:bodyPr/>
        <a:lstStyle/>
        <a:p>
          <a:endParaRPr lang="ru-RU"/>
        </a:p>
      </dgm:t>
    </dgm:pt>
    <dgm:pt modelId="{33E07ADC-4BD1-44A6-AD4B-40AEF99355B2}" type="sibTrans" cxnId="{9B931CD8-5377-4242-BD0B-AF32B0031666}">
      <dgm:prSet/>
      <dgm:spPr/>
      <dgm:t>
        <a:bodyPr/>
        <a:lstStyle/>
        <a:p>
          <a:endParaRPr lang="ru-RU"/>
        </a:p>
      </dgm:t>
    </dgm:pt>
    <dgm:pt modelId="{64C5DC65-07BF-46CB-A665-2ED2C947B916}">
      <dgm:prSet custT="1"/>
      <dgm:spPr/>
      <dgm:t>
        <a:bodyPr/>
        <a:lstStyle/>
        <a:p>
          <a:pPr rtl="0"/>
          <a:r>
            <a:rPr lang="uk-UA" sz="2000" b="1" dirty="0" smtClean="0"/>
            <a:t>Підготовка необхідного середовища для тестування:</a:t>
          </a:r>
          <a:endParaRPr lang="uk-UA" sz="2000" dirty="0"/>
        </a:p>
      </dgm:t>
    </dgm:pt>
    <dgm:pt modelId="{EBE7AD53-96BE-401B-8D87-AFD2144DF386}" type="parTrans" cxnId="{BA504B7D-3ABD-4739-BF75-FC9408CA9E79}">
      <dgm:prSet/>
      <dgm:spPr/>
      <dgm:t>
        <a:bodyPr/>
        <a:lstStyle/>
        <a:p>
          <a:endParaRPr lang="ru-RU"/>
        </a:p>
      </dgm:t>
    </dgm:pt>
    <dgm:pt modelId="{C8CB405C-0F50-4CE2-9970-B3BEF0B11998}" type="sibTrans" cxnId="{BA504B7D-3ABD-4739-BF75-FC9408CA9E79}">
      <dgm:prSet/>
      <dgm:spPr/>
      <dgm:t>
        <a:bodyPr/>
        <a:lstStyle/>
        <a:p>
          <a:endParaRPr lang="ru-RU"/>
        </a:p>
      </dgm:t>
    </dgm:pt>
    <dgm:pt modelId="{613F3231-C065-4028-8218-E69C989C6B91}">
      <dgm:prSet custT="1"/>
      <dgm:spPr/>
      <dgm:t>
        <a:bodyPr/>
        <a:lstStyle/>
        <a:p>
          <a:pPr rtl="0"/>
          <a:r>
            <a:rPr lang="uk-UA" sz="2000" b="1" dirty="0" smtClean="0"/>
            <a:t>Здійснення всіх видів тестування згідно тест-плану</a:t>
          </a:r>
          <a:endParaRPr lang="uk-UA" sz="2000" dirty="0"/>
        </a:p>
      </dgm:t>
    </dgm:pt>
    <dgm:pt modelId="{F25B48A0-83C9-4EAC-8C6D-D8B0CB4C4ED5}" type="parTrans" cxnId="{17A95E69-9FB3-41C6-B74E-C137A29DC114}">
      <dgm:prSet/>
      <dgm:spPr/>
      <dgm:t>
        <a:bodyPr/>
        <a:lstStyle/>
        <a:p>
          <a:endParaRPr lang="ru-RU"/>
        </a:p>
      </dgm:t>
    </dgm:pt>
    <dgm:pt modelId="{2B138B5F-6D54-4F81-BBA2-F68B9EF1A3E9}" type="sibTrans" cxnId="{17A95E69-9FB3-41C6-B74E-C137A29DC114}">
      <dgm:prSet/>
      <dgm:spPr/>
      <dgm:t>
        <a:bodyPr/>
        <a:lstStyle/>
        <a:p>
          <a:endParaRPr lang="ru-RU"/>
        </a:p>
      </dgm:t>
    </dgm:pt>
    <dgm:pt modelId="{FB045ABC-C195-4416-B651-A4C8AC73DC67}">
      <dgm:prSet custT="1"/>
      <dgm:spPr/>
      <dgm:t>
        <a:bodyPr/>
        <a:lstStyle/>
        <a:p>
          <a:pPr rtl="0"/>
          <a:r>
            <a:rPr lang="uk-UA" sz="2000" b="1" dirty="0" smtClean="0"/>
            <a:t>Опис знайдених помилок у </a:t>
          </a:r>
          <a:r>
            <a:rPr lang="uk-UA" sz="2000" b="1" dirty="0" err="1" smtClean="0"/>
            <a:t>баг</a:t>
          </a:r>
          <a:r>
            <a:rPr lang="uk-UA" sz="2000" b="1" dirty="0" smtClean="0"/>
            <a:t>-репортах:</a:t>
          </a:r>
          <a:endParaRPr lang="uk-UA" sz="2000" dirty="0"/>
        </a:p>
      </dgm:t>
    </dgm:pt>
    <dgm:pt modelId="{AEB9A3CA-4A5A-4B40-941F-DBB1F9054094}" type="parTrans" cxnId="{05DF5F8B-9022-4484-B5CB-080F57FF784D}">
      <dgm:prSet/>
      <dgm:spPr/>
      <dgm:t>
        <a:bodyPr/>
        <a:lstStyle/>
        <a:p>
          <a:endParaRPr lang="ru-RU"/>
        </a:p>
      </dgm:t>
    </dgm:pt>
    <dgm:pt modelId="{E23F6C6C-BE91-42B8-8216-5E2620B89304}" type="sibTrans" cxnId="{05DF5F8B-9022-4484-B5CB-080F57FF784D}">
      <dgm:prSet/>
      <dgm:spPr/>
      <dgm:t>
        <a:bodyPr/>
        <a:lstStyle/>
        <a:p>
          <a:endParaRPr lang="ru-RU"/>
        </a:p>
      </dgm:t>
    </dgm:pt>
    <dgm:pt modelId="{81610D4D-6604-48D8-A87E-2134CB132E35}">
      <dgm:prSet custT="1"/>
      <dgm:spPr/>
      <dgm:t>
        <a:bodyPr/>
        <a:lstStyle/>
        <a:p>
          <a:pPr rtl="0"/>
          <a:r>
            <a:rPr lang="uk-UA" sz="2000" b="1" dirty="0" smtClean="0"/>
            <a:t>Оформлення презентації</a:t>
          </a:r>
          <a:endParaRPr lang="uk-UA" sz="2000" dirty="0"/>
        </a:p>
      </dgm:t>
    </dgm:pt>
    <dgm:pt modelId="{E48CAE33-5604-4385-81EE-E664F9EEDBB8}" type="parTrans" cxnId="{6D7F9197-77EC-4461-A331-B2F8C1900948}">
      <dgm:prSet/>
      <dgm:spPr/>
      <dgm:t>
        <a:bodyPr/>
        <a:lstStyle/>
        <a:p>
          <a:endParaRPr lang="ru-RU"/>
        </a:p>
      </dgm:t>
    </dgm:pt>
    <dgm:pt modelId="{ED38365C-5B05-42C4-8BFE-7E784AA4CFAE}" type="sibTrans" cxnId="{6D7F9197-77EC-4461-A331-B2F8C1900948}">
      <dgm:prSet/>
      <dgm:spPr/>
      <dgm:t>
        <a:bodyPr/>
        <a:lstStyle/>
        <a:p>
          <a:endParaRPr lang="ru-RU"/>
        </a:p>
      </dgm:t>
    </dgm:pt>
    <dgm:pt modelId="{F7A1E169-29A9-47E7-9464-56031DD66D12}" type="pres">
      <dgm:prSet presAssocID="{B205D2F0-074E-4F93-B334-5142D44917C7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D9959BCA-8FF6-4BB1-8D79-C698CE7305DF}" type="pres">
      <dgm:prSet presAssocID="{B205D2F0-074E-4F93-B334-5142D44917C7}" presName="arrow" presStyleLbl="bgShp" presStyleIdx="0" presStyleCnt="1"/>
      <dgm:spPr/>
    </dgm:pt>
    <dgm:pt modelId="{2E0EB87D-6409-4E39-9E7A-F4D206B44C26}" type="pres">
      <dgm:prSet presAssocID="{B205D2F0-074E-4F93-B334-5142D44917C7}" presName="linearProcess" presStyleCnt="0"/>
      <dgm:spPr/>
    </dgm:pt>
    <dgm:pt modelId="{05AEF7CD-3845-47B8-9076-07D121376087}" type="pres">
      <dgm:prSet presAssocID="{656B417C-CEEC-40C0-8AEF-D10ADFB68B5B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0CF4C77-3351-4DDB-9277-85BAA1B073D7}" type="pres">
      <dgm:prSet presAssocID="{159FDB38-C56B-4658-BFF3-3131FE33A88B}" presName="sibTrans" presStyleCnt="0"/>
      <dgm:spPr/>
    </dgm:pt>
    <dgm:pt modelId="{CEE128AE-5E41-4F55-A46E-D1D34BF4464B}" type="pres">
      <dgm:prSet presAssocID="{E6DD937C-3484-45C5-8604-3E03B19BF461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7127819-5549-4CF6-9212-58BDBBF8FABE}" type="pres">
      <dgm:prSet presAssocID="{33E07ADC-4BD1-44A6-AD4B-40AEF99355B2}" presName="sibTrans" presStyleCnt="0"/>
      <dgm:spPr/>
    </dgm:pt>
    <dgm:pt modelId="{BA1289D5-55CA-4C85-B428-8CFBD742A078}" type="pres">
      <dgm:prSet presAssocID="{64C5DC65-07BF-46CB-A665-2ED2C947B916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3560467-3536-4B58-9D7F-98420798F2C0}" type="pres">
      <dgm:prSet presAssocID="{C8CB405C-0F50-4CE2-9970-B3BEF0B11998}" presName="sibTrans" presStyleCnt="0"/>
      <dgm:spPr/>
    </dgm:pt>
    <dgm:pt modelId="{31C9EA91-E139-4B43-9D45-86685AAF63CF}" type="pres">
      <dgm:prSet presAssocID="{613F3231-C065-4028-8218-E69C989C6B91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E623AFF-616F-40BF-9E2E-CE8C04584CA1}" type="pres">
      <dgm:prSet presAssocID="{2B138B5F-6D54-4F81-BBA2-F68B9EF1A3E9}" presName="sibTrans" presStyleCnt="0"/>
      <dgm:spPr/>
    </dgm:pt>
    <dgm:pt modelId="{53BF3E5C-F16F-4D64-B182-D9C5B8D0FA03}" type="pres">
      <dgm:prSet presAssocID="{FB045ABC-C195-4416-B651-A4C8AC73DC67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3F89F47-E74D-4DE4-9355-48B00C323754}" type="pres">
      <dgm:prSet presAssocID="{E23F6C6C-BE91-42B8-8216-5E2620B89304}" presName="sibTrans" presStyleCnt="0"/>
      <dgm:spPr/>
    </dgm:pt>
    <dgm:pt modelId="{5A624C18-24F3-4B1A-9CC2-F1ADCC83067E}" type="pres">
      <dgm:prSet presAssocID="{81610D4D-6604-48D8-A87E-2134CB132E35}" presName="textNode" presStyleLbl="node1" presStyleIdx="5" presStyleCnt="6" custScaleX="11155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9AB181E7-6C58-4951-9EF0-7D3EB8BBE063}" type="presOf" srcId="{656B417C-CEEC-40C0-8AEF-D10ADFB68B5B}" destId="{05AEF7CD-3845-47B8-9076-07D121376087}" srcOrd="0" destOrd="0" presId="urn:microsoft.com/office/officeart/2005/8/layout/hProcess9"/>
    <dgm:cxn modelId="{39CE9CD4-DCDF-41C8-A093-0B052E07FA0D}" type="presOf" srcId="{81610D4D-6604-48D8-A87E-2134CB132E35}" destId="{5A624C18-24F3-4B1A-9CC2-F1ADCC83067E}" srcOrd="0" destOrd="0" presId="urn:microsoft.com/office/officeart/2005/8/layout/hProcess9"/>
    <dgm:cxn modelId="{BA504B7D-3ABD-4739-BF75-FC9408CA9E79}" srcId="{B205D2F0-074E-4F93-B334-5142D44917C7}" destId="{64C5DC65-07BF-46CB-A665-2ED2C947B916}" srcOrd="2" destOrd="0" parTransId="{EBE7AD53-96BE-401B-8D87-AFD2144DF386}" sibTransId="{C8CB405C-0F50-4CE2-9970-B3BEF0B11998}"/>
    <dgm:cxn modelId="{6D7F9197-77EC-4461-A331-B2F8C1900948}" srcId="{B205D2F0-074E-4F93-B334-5142D44917C7}" destId="{81610D4D-6604-48D8-A87E-2134CB132E35}" srcOrd="5" destOrd="0" parTransId="{E48CAE33-5604-4385-81EE-E664F9EEDBB8}" sibTransId="{ED38365C-5B05-42C4-8BFE-7E784AA4CFAE}"/>
    <dgm:cxn modelId="{04AC67AC-12D9-4FD8-B3E7-4A2F6FE85E44}" type="presOf" srcId="{613F3231-C065-4028-8218-E69C989C6B91}" destId="{31C9EA91-E139-4B43-9D45-86685AAF63CF}" srcOrd="0" destOrd="0" presId="urn:microsoft.com/office/officeart/2005/8/layout/hProcess9"/>
    <dgm:cxn modelId="{19A38054-4D2B-430B-B5E1-4147D569E225}" srcId="{B205D2F0-074E-4F93-B334-5142D44917C7}" destId="{656B417C-CEEC-40C0-8AEF-D10ADFB68B5B}" srcOrd="0" destOrd="0" parTransId="{FA287E48-CE9D-4FF9-BA1E-895FDD93E94F}" sibTransId="{159FDB38-C56B-4658-BFF3-3131FE33A88B}"/>
    <dgm:cxn modelId="{17A95E69-9FB3-41C6-B74E-C137A29DC114}" srcId="{B205D2F0-074E-4F93-B334-5142D44917C7}" destId="{613F3231-C065-4028-8218-E69C989C6B91}" srcOrd="3" destOrd="0" parTransId="{F25B48A0-83C9-4EAC-8C6D-D8B0CB4C4ED5}" sibTransId="{2B138B5F-6D54-4F81-BBA2-F68B9EF1A3E9}"/>
    <dgm:cxn modelId="{9B931CD8-5377-4242-BD0B-AF32B0031666}" srcId="{B205D2F0-074E-4F93-B334-5142D44917C7}" destId="{E6DD937C-3484-45C5-8604-3E03B19BF461}" srcOrd="1" destOrd="0" parTransId="{6D85F0C9-0562-4C0F-9307-0BD59692CEBB}" sibTransId="{33E07ADC-4BD1-44A6-AD4B-40AEF99355B2}"/>
    <dgm:cxn modelId="{1DCD0281-FA2F-4C55-9F90-B843A27BA8F7}" type="presOf" srcId="{FB045ABC-C195-4416-B651-A4C8AC73DC67}" destId="{53BF3E5C-F16F-4D64-B182-D9C5B8D0FA03}" srcOrd="0" destOrd="0" presId="urn:microsoft.com/office/officeart/2005/8/layout/hProcess9"/>
    <dgm:cxn modelId="{85280C5E-CDEA-4A52-BF4D-ED19F5E0642C}" type="presOf" srcId="{E6DD937C-3484-45C5-8604-3E03B19BF461}" destId="{CEE128AE-5E41-4F55-A46E-D1D34BF4464B}" srcOrd="0" destOrd="0" presId="urn:microsoft.com/office/officeart/2005/8/layout/hProcess9"/>
    <dgm:cxn modelId="{05DF5F8B-9022-4484-B5CB-080F57FF784D}" srcId="{B205D2F0-074E-4F93-B334-5142D44917C7}" destId="{FB045ABC-C195-4416-B651-A4C8AC73DC67}" srcOrd="4" destOrd="0" parTransId="{AEB9A3CA-4A5A-4B40-941F-DBB1F9054094}" sibTransId="{E23F6C6C-BE91-42B8-8216-5E2620B89304}"/>
    <dgm:cxn modelId="{4696236C-6A91-4A0C-A0B0-19D6E842E57C}" type="presOf" srcId="{64C5DC65-07BF-46CB-A665-2ED2C947B916}" destId="{BA1289D5-55CA-4C85-B428-8CFBD742A078}" srcOrd="0" destOrd="0" presId="urn:microsoft.com/office/officeart/2005/8/layout/hProcess9"/>
    <dgm:cxn modelId="{9E691517-3968-4D85-8E95-E73751899647}" type="presOf" srcId="{B205D2F0-074E-4F93-B334-5142D44917C7}" destId="{F7A1E169-29A9-47E7-9464-56031DD66D12}" srcOrd="0" destOrd="0" presId="urn:microsoft.com/office/officeart/2005/8/layout/hProcess9"/>
    <dgm:cxn modelId="{2439E347-C28D-4B04-B5A9-BBC5592583E0}" type="presParOf" srcId="{F7A1E169-29A9-47E7-9464-56031DD66D12}" destId="{D9959BCA-8FF6-4BB1-8D79-C698CE7305DF}" srcOrd="0" destOrd="0" presId="urn:microsoft.com/office/officeart/2005/8/layout/hProcess9"/>
    <dgm:cxn modelId="{0DDD73BD-6432-4C8C-8B29-4E442635D878}" type="presParOf" srcId="{F7A1E169-29A9-47E7-9464-56031DD66D12}" destId="{2E0EB87D-6409-4E39-9E7A-F4D206B44C26}" srcOrd="1" destOrd="0" presId="urn:microsoft.com/office/officeart/2005/8/layout/hProcess9"/>
    <dgm:cxn modelId="{A7DD4242-46D0-47A8-9345-E3232675C150}" type="presParOf" srcId="{2E0EB87D-6409-4E39-9E7A-F4D206B44C26}" destId="{05AEF7CD-3845-47B8-9076-07D121376087}" srcOrd="0" destOrd="0" presId="urn:microsoft.com/office/officeart/2005/8/layout/hProcess9"/>
    <dgm:cxn modelId="{5B6E5C67-5BC4-4039-87F9-EB2185AB9716}" type="presParOf" srcId="{2E0EB87D-6409-4E39-9E7A-F4D206B44C26}" destId="{10CF4C77-3351-4DDB-9277-85BAA1B073D7}" srcOrd="1" destOrd="0" presId="urn:microsoft.com/office/officeart/2005/8/layout/hProcess9"/>
    <dgm:cxn modelId="{B0EE0E24-D853-4C76-A986-14B36A4804D6}" type="presParOf" srcId="{2E0EB87D-6409-4E39-9E7A-F4D206B44C26}" destId="{CEE128AE-5E41-4F55-A46E-D1D34BF4464B}" srcOrd="2" destOrd="0" presId="urn:microsoft.com/office/officeart/2005/8/layout/hProcess9"/>
    <dgm:cxn modelId="{4546F3B6-2D97-4B4E-976E-21D141007E49}" type="presParOf" srcId="{2E0EB87D-6409-4E39-9E7A-F4D206B44C26}" destId="{37127819-5549-4CF6-9212-58BDBBF8FABE}" srcOrd="3" destOrd="0" presId="urn:microsoft.com/office/officeart/2005/8/layout/hProcess9"/>
    <dgm:cxn modelId="{1E7FDF93-B66E-4FAA-BA14-0B2D43999889}" type="presParOf" srcId="{2E0EB87D-6409-4E39-9E7A-F4D206B44C26}" destId="{BA1289D5-55CA-4C85-B428-8CFBD742A078}" srcOrd="4" destOrd="0" presId="urn:microsoft.com/office/officeart/2005/8/layout/hProcess9"/>
    <dgm:cxn modelId="{B5076753-2C59-4874-A839-0769B1BDD794}" type="presParOf" srcId="{2E0EB87D-6409-4E39-9E7A-F4D206B44C26}" destId="{E3560467-3536-4B58-9D7F-98420798F2C0}" srcOrd="5" destOrd="0" presId="urn:microsoft.com/office/officeart/2005/8/layout/hProcess9"/>
    <dgm:cxn modelId="{7551BB25-D676-43F1-88D2-576B48D73615}" type="presParOf" srcId="{2E0EB87D-6409-4E39-9E7A-F4D206B44C26}" destId="{31C9EA91-E139-4B43-9D45-86685AAF63CF}" srcOrd="6" destOrd="0" presId="urn:microsoft.com/office/officeart/2005/8/layout/hProcess9"/>
    <dgm:cxn modelId="{D4BC227B-B745-4E2C-AEA5-F162BD6A6B86}" type="presParOf" srcId="{2E0EB87D-6409-4E39-9E7A-F4D206B44C26}" destId="{2E623AFF-616F-40BF-9E2E-CE8C04584CA1}" srcOrd="7" destOrd="0" presId="urn:microsoft.com/office/officeart/2005/8/layout/hProcess9"/>
    <dgm:cxn modelId="{44AD687E-1C80-459A-829A-FB649CE4DC39}" type="presParOf" srcId="{2E0EB87D-6409-4E39-9E7A-F4D206B44C26}" destId="{53BF3E5C-F16F-4D64-B182-D9C5B8D0FA03}" srcOrd="8" destOrd="0" presId="urn:microsoft.com/office/officeart/2005/8/layout/hProcess9"/>
    <dgm:cxn modelId="{454A9577-4F6D-4D79-962E-D42EAF5298F2}" type="presParOf" srcId="{2E0EB87D-6409-4E39-9E7A-F4D206B44C26}" destId="{03F89F47-E74D-4DE4-9355-48B00C323754}" srcOrd="9" destOrd="0" presId="urn:microsoft.com/office/officeart/2005/8/layout/hProcess9"/>
    <dgm:cxn modelId="{CBC83DF9-F4DF-4765-A7E2-BD4A2FB9ABD3}" type="presParOf" srcId="{2E0EB87D-6409-4E39-9E7A-F4D206B44C26}" destId="{5A624C18-24F3-4B1A-9CC2-F1ADCC83067E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A01165A-299E-4FFA-B6D7-4B2D63D88AFD}" type="doc">
      <dgm:prSet loTypeId="urn:microsoft.com/office/officeart/2005/8/layout/hList7" loCatId="list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ru-RU"/>
        </a:p>
      </dgm:t>
    </dgm:pt>
    <dgm:pt modelId="{561F1D4F-7647-4FB1-8535-258898AAE3E6}">
      <dgm:prSet custT="1"/>
      <dgm:spPr/>
      <dgm:t>
        <a:bodyPr/>
        <a:lstStyle/>
        <a:p>
          <a:pPr rtl="0"/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Функціональне тестування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A3AEEF-72F7-443E-8CEB-8BAE80A35CAA}" type="parTrans" cxnId="{949E2C6A-9A0C-4CAB-BCB7-1462AE407265}">
      <dgm:prSet/>
      <dgm:spPr/>
      <dgm:t>
        <a:bodyPr/>
        <a:lstStyle/>
        <a:p>
          <a:endParaRPr lang="ru-RU"/>
        </a:p>
      </dgm:t>
    </dgm:pt>
    <dgm:pt modelId="{FF061FD4-1642-4652-9957-D7535E55AC1C}" type="sibTrans" cxnId="{949E2C6A-9A0C-4CAB-BCB7-1462AE407265}">
      <dgm:prSet/>
      <dgm:spPr/>
      <dgm:t>
        <a:bodyPr/>
        <a:lstStyle/>
        <a:p>
          <a:endParaRPr lang="ru-RU"/>
        </a:p>
      </dgm:t>
    </dgm:pt>
    <dgm:pt modelId="{5C618F3F-8069-4600-8B84-B739B6767B27}">
      <dgm:prSet custT="1"/>
      <dgm:spPr/>
      <dgm:t>
        <a:bodyPr/>
        <a:lstStyle/>
        <a:p>
          <a:pPr rtl="0"/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локалізації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9E0DF1E-6000-4237-899B-FBA818B24F4B}" type="parTrans" cxnId="{B1FD4CCE-F34A-43A1-9F0D-EDAAD4EFBDE7}">
      <dgm:prSet/>
      <dgm:spPr/>
      <dgm:t>
        <a:bodyPr/>
        <a:lstStyle/>
        <a:p>
          <a:endParaRPr lang="ru-RU"/>
        </a:p>
      </dgm:t>
    </dgm:pt>
    <dgm:pt modelId="{6B20B609-F733-4E7E-8893-1EC093B120FA}" type="sibTrans" cxnId="{B1FD4CCE-F34A-43A1-9F0D-EDAAD4EFBDE7}">
      <dgm:prSet/>
      <dgm:spPr/>
      <dgm:t>
        <a:bodyPr/>
        <a:lstStyle/>
        <a:p>
          <a:endParaRPr lang="ru-RU"/>
        </a:p>
      </dgm:t>
    </dgm:pt>
    <dgm:pt modelId="{51F08DD8-253D-499A-B27A-603FCE7E3288}">
      <dgm:prSet custT="1"/>
      <dgm:spPr/>
      <dgm:t>
        <a:bodyPr/>
        <a:lstStyle/>
        <a:p>
          <a:pPr rtl="0"/>
          <a:r>
            <a:rPr lang="uk-UA" sz="18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Кросбраузерне</a:t>
          </a:r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та адаптивне тестування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D4552B5-199A-4950-A408-9C4457408D8D}" type="parTrans" cxnId="{D959F364-9DD7-48C1-B4F8-7D6BAB522277}">
      <dgm:prSet/>
      <dgm:spPr/>
      <dgm:t>
        <a:bodyPr/>
        <a:lstStyle/>
        <a:p>
          <a:endParaRPr lang="ru-RU"/>
        </a:p>
      </dgm:t>
    </dgm:pt>
    <dgm:pt modelId="{09D4FC23-FBAE-4B56-A6FD-C77D2F6259EE}" type="sibTrans" cxnId="{D959F364-9DD7-48C1-B4F8-7D6BAB522277}">
      <dgm:prSet/>
      <dgm:spPr/>
      <dgm:t>
        <a:bodyPr/>
        <a:lstStyle/>
        <a:p>
          <a:endParaRPr lang="ru-RU"/>
        </a:p>
      </dgm:t>
    </dgm:pt>
    <dgm:pt modelId="{8DC176F9-F02B-4BEB-80F8-D53258B36E05}">
      <dgm:prSet custT="1"/>
      <dgm:spPr/>
      <dgm:t>
        <a:bodyPr/>
        <a:lstStyle/>
        <a:p>
          <a:pPr rtl="0"/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швидкості та продуктивності сайту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EFC30E2-2B9C-4E41-8832-A0FC570E5FD4}" type="parTrans" cxnId="{760D5D9F-882D-445C-BFED-28941CED3BBD}">
      <dgm:prSet/>
      <dgm:spPr/>
      <dgm:t>
        <a:bodyPr/>
        <a:lstStyle/>
        <a:p>
          <a:endParaRPr lang="ru-RU"/>
        </a:p>
      </dgm:t>
    </dgm:pt>
    <dgm:pt modelId="{9C860912-4AED-4E06-AD8A-133E7C86CD9C}" type="sibTrans" cxnId="{760D5D9F-882D-445C-BFED-28941CED3BBD}">
      <dgm:prSet/>
      <dgm:spPr/>
      <dgm:t>
        <a:bodyPr/>
        <a:lstStyle/>
        <a:p>
          <a:endParaRPr lang="ru-RU"/>
        </a:p>
      </dgm:t>
    </dgm:pt>
    <dgm:pt modelId="{1C64BD5B-BBD9-4A88-94B6-9F04BF14BB23}">
      <dgm:prSet custT="1"/>
      <dgm:spPr/>
      <dgm:t>
        <a:bodyPr/>
        <a:lstStyle/>
        <a:p>
          <a:pPr rtl="0"/>
          <a:r>
            <a:rPr lang="uk-UA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функціональності посилань та </a:t>
          </a:r>
          <a:r>
            <a:rPr lang="uk-UA" sz="18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лінків</a:t>
          </a:r>
          <a:endParaRPr lang="uk-UA" sz="18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E6C9DF1-EE8D-4F4C-805A-1400E2083689}" type="parTrans" cxnId="{3C6A43A3-0A9A-430F-87C1-BBD4149954C8}">
      <dgm:prSet/>
      <dgm:spPr/>
      <dgm:t>
        <a:bodyPr/>
        <a:lstStyle/>
        <a:p>
          <a:endParaRPr lang="ru-RU"/>
        </a:p>
      </dgm:t>
    </dgm:pt>
    <dgm:pt modelId="{A68115E7-21C9-48A6-8AFE-8240494A3BD8}" type="sibTrans" cxnId="{3C6A43A3-0A9A-430F-87C1-BBD4149954C8}">
      <dgm:prSet/>
      <dgm:spPr/>
      <dgm:t>
        <a:bodyPr/>
        <a:lstStyle/>
        <a:p>
          <a:endParaRPr lang="ru-RU"/>
        </a:p>
      </dgm:t>
    </dgm:pt>
    <dgm:pt modelId="{1B5C814B-E946-4815-B453-0761A7C379C0}" type="pres">
      <dgm:prSet presAssocID="{EA01165A-299E-4FFA-B6D7-4B2D63D88AF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ED3B873-59A6-44CE-9E1F-E7C6ADC13CE7}" type="pres">
      <dgm:prSet presAssocID="{EA01165A-299E-4FFA-B6D7-4B2D63D88AFD}" presName="fgShape" presStyleLbl="fgShp" presStyleIdx="0" presStyleCnt="1"/>
      <dgm:spPr/>
    </dgm:pt>
    <dgm:pt modelId="{94943B3E-EA44-4D43-8B2E-D1AFEB0FAB1A}" type="pres">
      <dgm:prSet presAssocID="{EA01165A-299E-4FFA-B6D7-4B2D63D88AFD}" presName="linComp" presStyleCnt="0"/>
      <dgm:spPr/>
    </dgm:pt>
    <dgm:pt modelId="{065E85FC-8CD7-48D0-8BF9-280DC7538560}" type="pres">
      <dgm:prSet presAssocID="{561F1D4F-7647-4FB1-8535-258898AAE3E6}" presName="compNode" presStyleCnt="0"/>
      <dgm:spPr/>
    </dgm:pt>
    <dgm:pt modelId="{34D8E5E6-6474-4FA7-BAB8-1668E2D6013D}" type="pres">
      <dgm:prSet presAssocID="{561F1D4F-7647-4FB1-8535-258898AAE3E6}" presName="bkgdShape" presStyleLbl="node1" presStyleIdx="0" presStyleCnt="5" custLinFactNeighborX="6742" custLinFactNeighborY="-382"/>
      <dgm:spPr/>
      <dgm:t>
        <a:bodyPr/>
        <a:lstStyle/>
        <a:p>
          <a:endParaRPr lang="ru-RU"/>
        </a:p>
      </dgm:t>
    </dgm:pt>
    <dgm:pt modelId="{A0F47008-1164-4E8F-A9A8-77C71452279E}" type="pres">
      <dgm:prSet presAssocID="{561F1D4F-7647-4FB1-8535-258898AAE3E6}" presName="nodeTx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9D37A3D-C280-46AA-B649-F187E44660B8}" type="pres">
      <dgm:prSet presAssocID="{561F1D4F-7647-4FB1-8535-258898AAE3E6}" presName="invisiNode" presStyleLbl="node1" presStyleIdx="0" presStyleCnt="5"/>
      <dgm:spPr/>
    </dgm:pt>
    <dgm:pt modelId="{52F6AE44-938C-4A60-806A-59371B18D48D}" type="pres">
      <dgm:prSet presAssocID="{561F1D4F-7647-4FB1-8535-258898AAE3E6}" presName="imagNode" presStyleLbl="fgImgPlace1" presStyleIdx="0" presStyleCnt="5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59BDAE12-6FA3-42D2-AEB8-B76A6145589A}" type="pres">
      <dgm:prSet presAssocID="{FF061FD4-1642-4652-9957-D7535E55AC1C}" presName="sibTrans" presStyleLbl="sibTrans2D1" presStyleIdx="0" presStyleCnt="0"/>
      <dgm:spPr/>
      <dgm:t>
        <a:bodyPr/>
        <a:lstStyle/>
        <a:p>
          <a:endParaRPr lang="ru-RU"/>
        </a:p>
      </dgm:t>
    </dgm:pt>
    <dgm:pt modelId="{126277F2-1744-49BF-B73D-96445E27A36C}" type="pres">
      <dgm:prSet presAssocID="{5C618F3F-8069-4600-8B84-B739B6767B27}" presName="compNode" presStyleCnt="0"/>
      <dgm:spPr/>
    </dgm:pt>
    <dgm:pt modelId="{AF01CE56-D07E-41EB-91BC-2411636D1913}" type="pres">
      <dgm:prSet presAssocID="{5C618F3F-8069-4600-8B84-B739B6767B27}" presName="bkgdShape" presStyleLbl="node1" presStyleIdx="1" presStyleCnt="5" custLinFactNeighborX="6742" custLinFactNeighborY="-382"/>
      <dgm:spPr/>
      <dgm:t>
        <a:bodyPr/>
        <a:lstStyle/>
        <a:p>
          <a:endParaRPr lang="ru-RU"/>
        </a:p>
      </dgm:t>
    </dgm:pt>
    <dgm:pt modelId="{909EE6D7-A7DD-4905-83DD-90E4D8A1489A}" type="pres">
      <dgm:prSet presAssocID="{5C618F3F-8069-4600-8B84-B739B6767B27}" presName="nodeTx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5D7E0FC-AE29-41A2-BBC5-E8D7D5D63D6C}" type="pres">
      <dgm:prSet presAssocID="{5C618F3F-8069-4600-8B84-B739B6767B27}" presName="invisiNode" presStyleLbl="node1" presStyleIdx="1" presStyleCnt="5"/>
      <dgm:spPr/>
    </dgm:pt>
    <dgm:pt modelId="{D8ECABC1-431B-4508-A584-161CCB629026}" type="pres">
      <dgm:prSet presAssocID="{5C618F3F-8069-4600-8B84-B739B6767B27}" presName="imagNode" presStyleLbl="fgImgPlace1" presStyleIdx="1" presStyleCnt="5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4BA61386-EBE1-4FB1-9A3D-F7D7551859B5}" type="pres">
      <dgm:prSet presAssocID="{6B20B609-F733-4E7E-8893-1EC093B120FA}" presName="sibTrans" presStyleLbl="sibTrans2D1" presStyleIdx="0" presStyleCnt="0"/>
      <dgm:spPr/>
      <dgm:t>
        <a:bodyPr/>
        <a:lstStyle/>
        <a:p>
          <a:endParaRPr lang="ru-RU"/>
        </a:p>
      </dgm:t>
    </dgm:pt>
    <dgm:pt modelId="{2DE4E675-4185-4232-BA75-05708332EA36}" type="pres">
      <dgm:prSet presAssocID="{51F08DD8-253D-499A-B27A-603FCE7E3288}" presName="compNode" presStyleCnt="0"/>
      <dgm:spPr/>
    </dgm:pt>
    <dgm:pt modelId="{A333E360-30BE-48A8-9AFB-B4DD26D341D5}" type="pres">
      <dgm:prSet presAssocID="{51F08DD8-253D-499A-B27A-603FCE7E3288}" presName="bkgdShape" presStyleLbl="node1" presStyleIdx="2" presStyleCnt="5" custLinFactNeighborX="6742" custLinFactNeighborY="-382"/>
      <dgm:spPr/>
      <dgm:t>
        <a:bodyPr/>
        <a:lstStyle/>
        <a:p>
          <a:endParaRPr lang="ru-RU"/>
        </a:p>
      </dgm:t>
    </dgm:pt>
    <dgm:pt modelId="{36D13660-20D1-4C74-8AFF-567FCC27F2A5}" type="pres">
      <dgm:prSet presAssocID="{51F08DD8-253D-499A-B27A-603FCE7E3288}" presName="nodeTx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494082C-2B1D-4978-BB12-3BF9D36308EE}" type="pres">
      <dgm:prSet presAssocID="{51F08DD8-253D-499A-B27A-603FCE7E3288}" presName="invisiNode" presStyleLbl="node1" presStyleIdx="2" presStyleCnt="5"/>
      <dgm:spPr/>
    </dgm:pt>
    <dgm:pt modelId="{1B6A5D54-D16E-40DD-AD24-524BD220C6A8}" type="pres">
      <dgm:prSet presAssocID="{51F08DD8-253D-499A-B27A-603FCE7E3288}" presName="imagNode" presStyleLbl="fgImgPlace1" presStyleIdx="2" presStyleCnt="5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2D807AE2-8920-4956-827F-136CA6919FEA}" type="pres">
      <dgm:prSet presAssocID="{09D4FC23-FBAE-4B56-A6FD-C77D2F6259EE}" presName="sibTrans" presStyleLbl="sibTrans2D1" presStyleIdx="0" presStyleCnt="0"/>
      <dgm:spPr/>
      <dgm:t>
        <a:bodyPr/>
        <a:lstStyle/>
        <a:p>
          <a:endParaRPr lang="ru-RU"/>
        </a:p>
      </dgm:t>
    </dgm:pt>
    <dgm:pt modelId="{EE7F08C2-D09B-4930-A2FA-844B4E2CC78F}" type="pres">
      <dgm:prSet presAssocID="{8DC176F9-F02B-4BEB-80F8-D53258B36E05}" presName="compNode" presStyleCnt="0"/>
      <dgm:spPr/>
    </dgm:pt>
    <dgm:pt modelId="{88709C3A-703E-4D0A-86FE-40379EA898F9}" type="pres">
      <dgm:prSet presAssocID="{8DC176F9-F02B-4BEB-80F8-D53258B36E05}" presName="bkgdShape" presStyleLbl="node1" presStyleIdx="3" presStyleCnt="5" custLinFactNeighborX="6742" custLinFactNeighborY="-382"/>
      <dgm:spPr/>
      <dgm:t>
        <a:bodyPr/>
        <a:lstStyle/>
        <a:p>
          <a:endParaRPr lang="ru-RU"/>
        </a:p>
      </dgm:t>
    </dgm:pt>
    <dgm:pt modelId="{78919372-0FEA-469D-8B1F-876F249F4663}" type="pres">
      <dgm:prSet presAssocID="{8DC176F9-F02B-4BEB-80F8-D53258B36E05}" presName="nodeTx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7E2986D-54EA-4707-86F2-61ECD14BBEBC}" type="pres">
      <dgm:prSet presAssocID="{8DC176F9-F02B-4BEB-80F8-D53258B36E05}" presName="invisiNode" presStyleLbl="node1" presStyleIdx="3" presStyleCnt="5"/>
      <dgm:spPr/>
    </dgm:pt>
    <dgm:pt modelId="{1641DFC4-F0A5-4C68-B588-AEF6EA72BD99}" type="pres">
      <dgm:prSet presAssocID="{8DC176F9-F02B-4BEB-80F8-D53258B36E05}" presName="imagNode" presStyleLbl="fgImgPlace1" presStyleIdx="3" presStyleCnt="5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6480854D-D73E-489F-BA32-AA4076F94BAE}" type="pres">
      <dgm:prSet presAssocID="{9C860912-4AED-4E06-AD8A-133E7C86CD9C}" presName="sibTrans" presStyleLbl="sibTrans2D1" presStyleIdx="0" presStyleCnt="0"/>
      <dgm:spPr/>
      <dgm:t>
        <a:bodyPr/>
        <a:lstStyle/>
        <a:p>
          <a:endParaRPr lang="ru-RU"/>
        </a:p>
      </dgm:t>
    </dgm:pt>
    <dgm:pt modelId="{A607196C-1FE2-4B55-9D4E-D58C379ACA83}" type="pres">
      <dgm:prSet presAssocID="{1C64BD5B-BBD9-4A88-94B6-9F04BF14BB23}" presName="compNode" presStyleCnt="0"/>
      <dgm:spPr/>
    </dgm:pt>
    <dgm:pt modelId="{C2A0B319-DA4A-4A62-9411-52C907C0A1F6}" type="pres">
      <dgm:prSet presAssocID="{1C64BD5B-BBD9-4A88-94B6-9F04BF14BB23}" presName="bkgdShape" presStyleLbl="node1" presStyleIdx="4" presStyleCnt="5" custLinFactNeighborX="6742" custLinFactNeighborY="-382"/>
      <dgm:spPr/>
      <dgm:t>
        <a:bodyPr/>
        <a:lstStyle/>
        <a:p>
          <a:endParaRPr lang="ru-RU"/>
        </a:p>
      </dgm:t>
    </dgm:pt>
    <dgm:pt modelId="{53128FD4-4800-4F64-BBA0-3C32B8D6A1F7}" type="pres">
      <dgm:prSet presAssocID="{1C64BD5B-BBD9-4A88-94B6-9F04BF14BB23}" presName="nodeTx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6E37FE3-4FC1-49C8-8C7B-288DC610D3DA}" type="pres">
      <dgm:prSet presAssocID="{1C64BD5B-BBD9-4A88-94B6-9F04BF14BB23}" presName="invisiNode" presStyleLbl="node1" presStyleIdx="4" presStyleCnt="5"/>
      <dgm:spPr/>
    </dgm:pt>
    <dgm:pt modelId="{3C5BE135-4C7E-4BFC-ADEA-E369A9A1FDCF}" type="pres">
      <dgm:prSet presAssocID="{1C64BD5B-BBD9-4A88-94B6-9F04BF14BB23}" presName="imagNode" presStyleLbl="fgImgPlace1" presStyleIdx="4" presStyleCnt="5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</dgm:pt>
  </dgm:ptLst>
  <dgm:cxnLst>
    <dgm:cxn modelId="{6C5B82A1-16FD-4C0E-93F3-728667D45818}" type="presOf" srcId="{8DC176F9-F02B-4BEB-80F8-D53258B36E05}" destId="{78919372-0FEA-469D-8B1F-876F249F4663}" srcOrd="1" destOrd="0" presId="urn:microsoft.com/office/officeart/2005/8/layout/hList7"/>
    <dgm:cxn modelId="{93FCA98F-12CF-465E-875F-308FB053D3C9}" type="presOf" srcId="{FF061FD4-1642-4652-9957-D7535E55AC1C}" destId="{59BDAE12-6FA3-42D2-AEB8-B76A6145589A}" srcOrd="0" destOrd="0" presId="urn:microsoft.com/office/officeart/2005/8/layout/hList7"/>
    <dgm:cxn modelId="{03CD8494-65CB-4B94-ADCF-FE7BCB7A7B52}" type="presOf" srcId="{5C618F3F-8069-4600-8B84-B739B6767B27}" destId="{909EE6D7-A7DD-4905-83DD-90E4D8A1489A}" srcOrd="1" destOrd="0" presId="urn:microsoft.com/office/officeart/2005/8/layout/hList7"/>
    <dgm:cxn modelId="{6A26EC91-0603-4571-9E20-296D8B15B6E9}" type="presOf" srcId="{09D4FC23-FBAE-4B56-A6FD-C77D2F6259EE}" destId="{2D807AE2-8920-4956-827F-136CA6919FEA}" srcOrd="0" destOrd="0" presId="urn:microsoft.com/office/officeart/2005/8/layout/hList7"/>
    <dgm:cxn modelId="{B1FD4CCE-F34A-43A1-9F0D-EDAAD4EFBDE7}" srcId="{EA01165A-299E-4FFA-B6D7-4B2D63D88AFD}" destId="{5C618F3F-8069-4600-8B84-B739B6767B27}" srcOrd="1" destOrd="0" parTransId="{C9E0DF1E-6000-4237-899B-FBA818B24F4B}" sibTransId="{6B20B609-F733-4E7E-8893-1EC093B120FA}"/>
    <dgm:cxn modelId="{02819238-A469-440D-BD87-DFA85ECFC444}" type="presOf" srcId="{8DC176F9-F02B-4BEB-80F8-D53258B36E05}" destId="{88709C3A-703E-4D0A-86FE-40379EA898F9}" srcOrd="0" destOrd="0" presId="urn:microsoft.com/office/officeart/2005/8/layout/hList7"/>
    <dgm:cxn modelId="{0579AB28-38FE-4167-96DE-6CF022100E33}" type="presOf" srcId="{51F08DD8-253D-499A-B27A-603FCE7E3288}" destId="{A333E360-30BE-48A8-9AFB-B4DD26D341D5}" srcOrd="0" destOrd="0" presId="urn:microsoft.com/office/officeart/2005/8/layout/hList7"/>
    <dgm:cxn modelId="{3C6A43A3-0A9A-430F-87C1-BBD4149954C8}" srcId="{EA01165A-299E-4FFA-B6D7-4B2D63D88AFD}" destId="{1C64BD5B-BBD9-4A88-94B6-9F04BF14BB23}" srcOrd="4" destOrd="0" parTransId="{FE6C9DF1-EE8D-4F4C-805A-1400E2083689}" sibTransId="{A68115E7-21C9-48A6-8AFE-8240494A3BD8}"/>
    <dgm:cxn modelId="{F71EA44A-8353-4AD0-9964-1C30F735CEBE}" type="presOf" srcId="{6B20B609-F733-4E7E-8893-1EC093B120FA}" destId="{4BA61386-EBE1-4FB1-9A3D-F7D7551859B5}" srcOrd="0" destOrd="0" presId="urn:microsoft.com/office/officeart/2005/8/layout/hList7"/>
    <dgm:cxn modelId="{760D5D9F-882D-445C-BFED-28941CED3BBD}" srcId="{EA01165A-299E-4FFA-B6D7-4B2D63D88AFD}" destId="{8DC176F9-F02B-4BEB-80F8-D53258B36E05}" srcOrd="3" destOrd="0" parTransId="{3EFC30E2-2B9C-4E41-8832-A0FC570E5FD4}" sibTransId="{9C860912-4AED-4E06-AD8A-133E7C86CD9C}"/>
    <dgm:cxn modelId="{D959F364-9DD7-48C1-B4F8-7D6BAB522277}" srcId="{EA01165A-299E-4FFA-B6D7-4B2D63D88AFD}" destId="{51F08DD8-253D-499A-B27A-603FCE7E3288}" srcOrd="2" destOrd="0" parTransId="{DD4552B5-199A-4950-A408-9C4457408D8D}" sibTransId="{09D4FC23-FBAE-4B56-A6FD-C77D2F6259EE}"/>
    <dgm:cxn modelId="{35ED40B9-03B2-47BC-A065-2ECB7EF92297}" type="presOf" srcId="{9C860912-4AED-4E06-AD8A-133E7C86CD9C}" destId="{6480854D-D73E-489F-BA32-AA4076F94BAE}" srcOrd="0" destOrd="0" presId="urn:microsoft.com/office/officeart/2005/8/layout/hList7"/>
    <dgm:cxn modelId="{949E2C6A-9A0C-4CAB-BCB7-1462AE407265}" srcId="{EA01165A-299E-4FFA-B6D7-4B2D63D88AFD}" destId="{561F1D4F-7647-4FB1-8535-258898AAE3E6}" srcOrd="0" destOrd="0" parTransId="{56A3AEEF-72F7-443E-8CEB-8BAE80A35CAA}" sibTransId="{FF061FD4-1642-4652-9957-D7535E55AC1C}"/>
    <dgm:cxn modelId="{EFA23029-A6C8-4A21-BF70-9C67CD25BC44}" type="presOf" srcId="{51F08DD8-253D-499A-B27A-603FCE7E3288}" destId="{36D13660-20D1-4C74-8AFF-567FCC27F2A5}" srcOrd="1" destOrd="0" presId="urn:microsoft.com/office/officeart/2005/8/layout/hList7"/>
    <dgm:cxn modelId="{A9A137B8-51F2-49A1-91E3-2EBFEBF62A7B}" type="presOf" srcId="{561F1D4F-7647-4FB1-8535-258898AAE3E6}" destId="{A0F47008-1164-4E8F-A9A8-77C71452279E}" srcOrd="1" destOrd="0" presId="urn:microsoft.com/office/officeart/2005/8/layout/hList7"/>
    <dgm:cxn modelId="{7AD4B40A-C43E-4E5A-9CE7-76A93F29DD0B}" type="presOf" srcId="{EA01165A-299E-4FFA-B6D7-4B2D63D88AFD}" destId="{1B5C814B-E946-4815-B453-0761A7C379C0}" srcOrd="0" destOrd="0" presId="urn:microsoft.com/office/officeart/2005/8/layout/hList7"/>
    <dgm:cxn modelId="{E96B431A-C1A4-4C24-9236-D103075957FA}" type="presOf" srcId="{5C618F3F-8069-4600-8B84-B739B6767B27}" destId="{AF01CE56-D07E-41EB-91BC-2411636D1913}" srcOrd="0" destOrd="0" presId="urn:microsoft.com/office/officeart/2005/8/layout/hList7"/>
    <dgm:cxn modelId="{CE6CCEE3-C58D-4C40-9CFF-8ACA6C8CAC81}" type="presOf" srcId="{561F1D4F-7647-4FB1-8535-258898AAE3E6}" destId="{34D8E5E6-6474-4FA7-BAB8-1668E2D6013D}" srcOrd="0" destOrd="0" presId="urn:microsoft.com/office/officeart/2005/8/layout/hList7"/>
    <dgm:cxn modelId="{DFC8ADF6-1190-49C6-BB02-B7A8452D9D38}" type="presOf" srcId="{1C64BD5B-BBD9-4A88-94B6-9F04BF14BB23}" destId="{C2A0B319-DA4A-4A62-9411-52C907C0A1F6}" srcOrd="0" destOrd="0" presId="urn:microsoft.com/office/officeart/2005/8/layout/hList7"/>
    <dgm:cxn modelId="{B1463175-1F60-4626-808A-95458DB8A593}" type="presOf" srcId="{1C64BD5B-BBD9-4A88-94B6-9F04BF14BB23}" destId="{53128FD4-4800-4F64-BBA0-3C32B8D6A1F7}" srcOrd="1" destOrd="0" presId="urn:microsoft.com/office/officeart/2005/8/layout/hList7"/>
    <dgm:cxn modelId="{30C7D0D7-ED0B-4E38-ADFD-70C799E01951}" type="presParOf" srcId="{1B5C814B-E946-4815-B453-0761A7C379C0}" destId="{8ED3B873-59A6-44CE-9E1F-E7C6ADC13CE7}" srcOrd="0" destOrd="0" presId="urn:microsoft.com/office/officeart/2005/8/layout/hList7"/>
    <dgm:cxn modelId="{35CF912F-17F0-4870-87F4-CB5C4A70D5D2}" type="presParOf" srcId="{1B5C814B-E946-4815-B453-0761A7C379C0}" destId="{94943B3E-EA44-4D43-8B2E-D1AFEB0FAB1A}" srcOrd="1" destOrd="0" presId="urn:microsoft.com/office/officeart/2005/8/layout/hList7"/>
    <dgm:cxn modelId="{76BB5DE6-24C5-4C98-A4EC-E2F01C825D13}" type="presParOf" srcId="{94943B3E-EA44-4D43-8B2E-D1AFEB0FAB1A}" destId="{065E85FC-8CD7-48D0-8BF9-280DC7538560}" srcOrd="0" destOrd="0" presId="urn:microsoft.com/office/officeart/2005/8/layout/hList7"/>
    <dgm:cxn modelId="{0817D5E4-86D0-4A0C-A376-C5C16244E3A0}" type="presParOf" srcId="{065E85FC-8CD7-48D0-8BF9-280DC7538560}" destId="{34D8E5E6-6474-4FA7-BAB8-1668E2D6013D}" srcOrd="0" destOrd="0" presId="urn:microsoft.com/office/officeart/2005/8/layout/hList7"/>
    <dgm:cxn modelId="{1F607E9A-0EC2-4E2E-B7AC-B5A6B5E4871E}" type="presParOf" srcId="{065E85FC-8CD7-48D0-8BF9-280DC7538560}" destId="{A0F47008-1164-4E8F-A9A8-77C71452279E}" srcOrd="1" destOrd="0" presId="urn:microsoft.com/office/officeart/2005/8/layout/hList7"/>
    <dgm:cxn modelId="{EBF992EF-7CE6-4633-A023-E7BCB864D499}" type="presParOf" srcId="{065E85FC-8CD7-48D0-8BF9-280DC7538560}" destId="{B9D37A3D-C280-46AA-B649-F187E44660B8}" srcOrd="2" destOrd="0" presId="urn:microsoft.com/office/officeart/2005/8/layout/hList7"/>
    <dgm:cxn modelId="{53FCE560-8C9E-4652-B944-406993434AB4}" type="presParOf" srcId="{065E85FC-8CD7-48D0-8BF9-280DC7538560}" destId="{52F6AE44-938C-4A60-806A-59371B18D48D}" srcOrd="3" destOrd="0" presId="urn:microsoft.com/office/officeart/2005/8/layout/hList7"/>
    <dgm:cxn modelId="{149D9E3F-382C-41D6-8DE0-C1B4ECBF938C}" type="presParOf" srcId="{94943B3E-EA44-4D43-8B2E-D1AFEB0FAB1A}" destId="{59BDAE12-6FA3-42D2-AEB8-B76A6145589A}" srcOrd="1" destOrd="0" presId="urn:microsoft.com/office/officeart/2005/8/layout/hList7"/>
    <dgm:cxn modelId="{524E56B0-CE7A-40E3-AEEB-61203F1C0D14}" type="presParOf" srcId="{94943B3E-EA44-4D43-8B2E-D1AFEB0FAB1A}" destId="{126277F2-1744-49BF-B73D-96445E27A36C}" srcOrd="2" destOrd="0" presId="urn:microsoft.com/office/officeart/2005/8/layout/hList7"/>
    <dgm:cxn modelId="{D6783A47-1772-4973-852D-09363B56C82A}" type="presParOf" srcId="{126277F2-1744-49BF-B73D-96445E27A36C}" destId="{AF01CE56-D07E-41EB-91BC-2411636D1913}" srcOrd="0" destOrd="0" presId="urn:microsoft.com/office/officeart/2005/8/layout/hList7"/>
    <dgm:cxn modelId="{6ECE1394-31D7-4D84-A872-2AB44ADFDDBE}" type="presParOf" srcId="{126277F2-1744-49BF-B73D-96445E27A36C}" destId="{909EE6D7-A7DD-4905-83DD-90E4D8A1489A}" srcOrd="1" destOrd="0" presId="urn:microsoft.com/office/officeart/2005/8/layout/hList7"/>
    <dgm:cxn modelId="{8384634F-EC03-40FA-9EAA-6855EB42C240}" type="presParOf" srcId="{126277F2-1744-49BF-B73D-96445E27A36C}" destId="{D5D7E0FC-AE29-41A2-BBC5-E8D7D5D63D6C}" srcOrd="2" destOrd="0" presId="urn:microsoft.com/office/officeart/2005/8/layout/hList7"/>
    <dgm:cxn modelId="{CB09EB7D-BBDB-412C-9A48-ABAAB523025B}" type="presParOf" srcId="{126277F2-1744-49BF-B73D-96445E27A36C}" destId="{D8ECABC1-431B-4508-A584-161CCB629026}" srcOrd="3" destOrd="0" presId="urn:microsoft.com/office/officeart/2005/8/layout/hList7"/>
    <dgm:cxn modelId="{3CDB6947-18B0-4441-8119-124218D44838}" type="presParOf" srcId="{94943B3E-EA44-4D43-8B2E-D1AFEB0FAB1A}" destId="{4BA61386-EBE1-4FB1-9A3D-F7D7551859B5}" srcOrd="3" destOrd="0" presId="urn:microsoft.com/office/officeart/2005/8/layout/hList7"/>
    <dgm:cxn modelId="{96E2926A-DCBB-43B3-BEB8-CE94DE1490A1}" type="presParOf" srcId="{94943B3E-EA44-4D43-8B2E-D1AFEB0FAB1A}" destId="{2DE4E675-4185-4232-BA75-05708332EA36}" srcOrd="4" destOrd="0" presId="urn:microsoft.com/office/officeart/2005/8/layout/hList7"/>
    <dgm:cxn modelId="{9A59B199-B39B-4353-89F1-2A9CD7681A2C}" type="presParOf" srcId="{2DE4E675-4185-4232-BA75-05708332EA36}" destId="{A333E360-30BE-48A8-9AFB-B4DD26D341D5}" srcOrd="0" destOrd="0" presId="urn:microsoft.com/office/officeart/2005/8/layout/hList7"/>
    <dgm:cxn modelId="{3749EB3D-CD5D-4F54-8F43-75B1B7AB17D8}" type="presParOf" srcId="{2DE4E675-4185-4232-BA75-05708332EA36}" destId="{36D13660-20D1-4C74-8AFF-567FCC27F2A5}" srcOrd="1" destOrd="0" presId="urn:microsoft.com/office/officeart/2005/8/layout/hList7"/>
    <dgm:cxn modelId="{1C8B7069-53BF-416F-B7B2-E5B94A6A1AC3}" type="presParOf" srcId="{2DE4E675-4185-4232-BA75-05708332EA36}" destId="{A494082C-2B1D-4978-BB12-3BF9D36308EE}" srcOrd="2" destOrd="0" presId="urn:microsoft.com/office/officeart/2005/8/layout/hList7"/>
    <dgm:cxn modelId="{D8025464-A648-4F56-BEDD-EFE97479770C}" type="presParOf" srcId="{2DE4E675-4185-4232-BA75-05708332EA36}" destId="{1B6A5D54-D16E-40DD-AD24-524BD220C6A8}" srcOrd="3" destOrd="0" presId="urn:microsoft.com/office/officeart/2005/8/layout/hList7"/>
    <dgm:cxn modelId="{9E92F6A1-BB0B-4F11-B5C8-4C34E91D8E00}" type="presParOf" srcId="{94943B3E-EA44-4D43-8B2E-D1AFEB0FAB1A}" destId="{2D807AE2-8920-4956-827F-136CA6919FEA}" srcOrd="5" destOrd="0" presId="urn:microsoft.com/office/officeart/2005/8/layout/hList7"/>
    <dgm:cxn modelId="{5DF707C5-A8D5-43B7-9871-36FCED38D772}" type="presParOf" srcId="{94943B3E-EA44-4D43-8B2E-D1AFEB0FAB1A}" destId="{EE7F08C2-D09B-4930-A2FA-844B4E2CC78F}" srcOrd="6" destOrd="0" presId="urn:microsoft.com/office/officeart/2005/8/layout/hList7"/>
    <dgm:cxn modelId="{99F59497-D3C8-4E25-B141-B719A793B2CD}" type="presParOf" srcId="{EE7F08C2-D09B-4930-A2FA-844B4E2CC78F}" destId="{88709C3A-703E-4D0A-86FE-40379EA898F9}" srcOrd="0" destOrd="0" presId="urn:microsoft.com/office/officeart/2005/8/layout/hList7"/>
    <dgm:cxn modelId="{0424F219-17CC-4876-9BDA-F5ABBC9ABBD2}" type="presParOf" srcId="{EE7F08C2-D09B-4930-A2FA-844B4E2CC78F}" destId="{78919372-0FEA-469D-8B1F-876F249F4663}" srcOrd="1" destOrd="0" presId="urn:microsoft.com/office/officeart/2005/8/layout/hList7"/>
    <dgm:cxn modelId="{BEF38F82-A3F2-4CEE-8C06-2FBABE2630D4}" type="presParOf" srcId="{EE7F08C2-D09B-4930-A2FA-844B4E2CC78F}" destId="{47E2986D-54EA-4707-86F2-61ECD14BBEBC}" srcOrd="2" destOrd="0" presId="urn:microsoft.com/office/officeart/2005/8/layout/hList7"/>
    <dgm:cxn modelId="{73879585-BCEC-418A-A998-1B3A7E5A5069}" type="presParOf" srcId="{EE7F08C2-D09B-4930-A2FA-844B4E2CC78F}" destId="{1641DFC4-F0A5-4C68-B588-AEF6EA72BD99}" srcOrd="3" destOrd="0" presId="urn:microsoft.com/office/officeart/2005/8/layout/hList7"/>
    <dgm:cxn modelId="{933BA46E-E8FA-46AB-899C-E0FF78CF4CD1}" type="presParOf" srcId="{94943B3E-EA44-4D43-8B2E-D1AFEB0FAB1A}" destId="{6480854D-D73E-489F-BA32-AA4076F94BAE}" srcOrd="7" destOrd="0" presId="urn:microsoft.com/office/officeart/2005/8/layout/hList7"/>
    <dgm:cxn modelId="{A31F92DB-167F-4A3F-B083-FED006AD7785}" type="presParOf" srcId="{94943B3E-EA44-4D43-8B2E-D1AFEB0FAB1A}" destId="{A607196C-1FE2-4B55-9D4E-D58C379ACA83}" srcOrd="8" destOrd="0" presId="urn:microsoft.com/office/officeart/2005/8/layout/hList7"/>
    <dgm:cxn modelId="{BC8B2748-2DB0-4C35-91F3-64FCF237BD6F}" type="presParOf" srcId="{A607196C-1FE2-4B55-9D4E-D58C379ACA83}" destId="{C2A0B319-DA4A-4A62-9411-52C907C0A1F6}" srcOrd="0" destOrd="0" presId="urn:microsoft.com/office/officeart/2005/8/layout/hList7"/>
    <dgm:cxn modelId="{8CA3A1FF-0F20-4136-BF74-5779C68D55B4}" type="presParOf" srcId="{A607196C-1FE2-4B55-9D4E-D58C379ACA83}" destId="{53128FD4-4800-4F64-BBA0-3C32B8D6A1F7}" srcOrd="1" destOrd="0" presId="urn:microsoft.com/office/officeart/2005/8/layout/hList7"/>
    <dgm:cxn modelId="{A9A7B599-C85C-4324-833B-B1C67D55B0BB}" type="presParOf" srcId="{A607196C-1FE2-4B55-9D4E-D58C379ACA83}" destId="{B6E37FE3-4FC1-49C8-8C7B-288DC610D3DA}" srcOrd="2" destOrd="0" presId="urn:microsoft.com/office/officeart/2005/8/layout/hList7"/>
    <dgm:cxn modelId="{273BF8CC-E1E3-4299-A42E-290E69FABF09}" type="presParOf" srcId="{A607196C-1FE2-4B55-9D4E-D58C379ACA83}" destId="{3C5BE135-4C7E-4BFC-ADEA-E369A9A1FDCF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266B6D1-62E3-40E0-A823-7C4482FB67F5}" type="doc">
      <dgm:prSet loTypeId="urn:microsoft.com/office/officeart/2005/8/layout/vList2" loCatId="list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ru-RU"/>
        </a:p>
      </dgm:t>
    </dgm:pt>
    <dgm:pt modelId="{48E761C4-A898-4536-877F-10B2221C8BBE}">
      <dgm:prSet custT="1"/>
      <dgm:spPr/>
      <dgm:t>
        <a:bodyPr/>
        <a:lstStyle/>
        <a:p>
          <a:pPr rtl="0"/>
          <a:r>
            <a:rPr lang="uk-UA" sz="2400" dirty="0" smtClean="0">
              <a:solidFill>
                <a:schemeClr val="tx1"/>
              </a:solidFill>
            </a:rPr>
            <a:t>У результаті функціонального тестування виявлено низку серйозних проблем: </a:t>
          </a:r>
          <a:endParaRPr lang="uk-UA" sz="2400" dirty="0">
            <a:solidFill>
              <a:schemeClr val="tx1"/>
            </a:solidFill>
          </a:endParaRPr>
        </a:p>
      </dgm:t>
    </dgm:pt>
    <dgm:pt modelId="{B0F70F03-D90A-4B06-B08E-6620FCCA37A4}" type="parTrans" cxnId="{E0B88271-C405-4294-A90C-F4D00755F2E7}">
      <dgm:prSet/>
      <dgm:spPr/>
      <dgm:t>
        <a:bodyPr/>
        <a:lstStyle/>
        <a:p>
          <a:endParaRPr lang="ru-RU"/>
        </a:p>
      </dgm:t>
    </dgm:pt>
    <dgm:pt modelId="{19B1C35F-1D32-465A-8860-3E2D982AB1DE}" type="sibTrans" cxnId="{E0B88271-C405-4294-A90C-F4D00755F2E7}">
      <dgm:prSet/>
      <dgm:spPr/>
      <dgm:t>
        <a:bodyPr/>
        <a:lstStyle/>
        <a:p>
          <a:endParaRPr lang="ru-RU"/>
        </a:p>
      </dgm:t>
    </dgm:pt>
    <dgm:pt modelId="{AD4FD871-1519-4660-B3DC-8103AAA85818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Відсутній логотип компанії. </a:t>
          </a:r>
          <a:endParaRPr lang="uk-UA" sz="2000" dirty="0">
            <a:solidFill>
              <a:schemeClr val="tx1"/>
            </a:solidFill>
          </a:endParaRPr>
        </a:p>
      </dgm:t>
    </dgm:pt>
    <dgm:pt modelId="{372707D6-17C6-4331-BD92-C7C693110495}" type="parTrans" cxnId="{B1A5E63B-F5E6-476D-B0A3-DDA08753500A}">
      <dgm:prSet/>
      <dgm:spPr/>
      <dgm:t>
        <a:bodyPr/>
        <a:lstStyle/>
        <a:p>
          <a:endParaRPr lang="ru-RU"/>
        </a:p>
      </dgm:t>
    </dgm:pt>
    <dgm:pt modelId="{0B4E4612-9104-46DD-AA2B-E6CA98D4E216}" type="sibTrans" cxnId="{B1A5E63B-F5E6-476D-B0A3-DDA08753500A}">
      <dgm:prSet/>
      <dgm:spPr/>
      <dgm:t>
        <a:bodyPr/>
        <a:lstStyle/>
        <a:p>
          <a:endParaRPr lang="ru-RU"/>
        </a:p>
      </dgm:t>
    </dgm:pt>
    <dgm:pt modelId="{C249AF9E-4E3D-4A8B-A36E-9816AA013A73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Усі форм пошуку, зворотні форми та інші інтерактивні елементи на сайті не функціонують.</a:t>
          </a:r>
          <a:r>
            <a:rPr lang="en-US" sz="2000" dirty="0" smtClean="0">
              <a:solidFill>
                <a:schemeClr val="tx1"/>
              </a:solidFill>
            </a:rPr>
            <a:t> </a:t>
          </a:r>
          <a:endParaRPr lang="uk-UA" sz="2000" dirty="0">
            <a:solidFill>
              <a:schemeClr val="tx1"/>
            </a:solidFill>
          </a:endParaRPr>
        </a:p>
      </dgm:t>
    </dgm:pt>
    <dgm:pt modelId="{52B5DD9E-528A-4646-820D-4448AAD3D8C6}" type="parTrans" cxnId="{93A7BE61-160C-402E-BB55-2507CD4743B2}">
      <dgm:prSet/>
      <dgm:spPr/>
      <dgm:t>
        <a:bodyPr/>
        <a:lstStyle/>
        <a:p>
          <a:endParaRPr lang="ru-RU"/>
        </a:p>
      </dgm:t>
    </dgm:pt>
    <dgm:pt modelId="{C392ECDA-7630-447B-8A8D-DBF2CF688E8E}" type="sibTrans" cxnId="{93A7BE61-160C-402E-BB55-2507CD4743B2}">
      <dgm:prSet/>
      <dgm:spPr/>
      <dgm:t>
        <a:bodyPr/>
        <a:lstStyle/>
        <a:p>
          <a:endParaRPr lang="ru-RU"/>
        </a:p>
      </dgm:t>
    </dgm:pt>
    <dgm:pt modelId="{8A1BA80C-CF9F-48B1-A260-362DB48C4502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На багатьох сторінках відсутній контент. </a:t>
          </a:r>
          <a:endParaRPr lang="uk-UA" sz="2000" dirty="0">
            <a:solidFill>
              <a:schemeClr val="tx1"/>
            </a:solidFill>
          </a:endParaRPr>
        </a:p>
      </dgm:t>
    </dgm:pt>
    <dgm:pt modelId="{71BE7AD0-FE5B-4622-AC19-5E028746A571}" type="parTrans" cxnId="{30BC67C1-038A-438D-978E-0D9552E0831F}">
      <dgm:prSet/>
      <dgm:spPr/>
      <dgm:t>
        <a:bodyPr/>
        <a:lstStyle/>
        <a:p>
          <a:endParaRPr lang="ru-RU"/>
        </a:p>
      </dgm:t>
    </dgm:pt>
    <dgm:pt modelId="{04401EE5-9B4F-4839-A8FD-C89D729773F9}" type="sibTrans" cxnId="{30BC67C1-038A-438D-978E-0D9552E0831F}">
      <dgm:prSet/>
      <dgm:spPr/>
      <dgm:t>
        <a:bodyPr/>
        <a:lstStyle/>
        <a:p>
          <a:endParaRPr lang="ru-RU"/>
        </a:p>
      </dgm:t>
    </dgm:pt>
    <dgm:pt modelId="{C6FAFC24-A295-43DE-8C48-E344441786C1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Назви </a:t>
          </a:r>
          <a:r>
            <a:rPr lang="uk-UA" sz="2000" dirty="0" err="1" smtClean="0">
              <a:solidFill>
                <a:schemeClr val="tx1"/>
              </a:solidFill>
            </a:rPr>
            <a:t>тайтлів</a:t>
          </a:r>
          <a:r>
            <a:rPr lang="uk-UA" sz="2000" dirty="0" smtClean="0">
              <a:solidFill>
                <a:schemeClr val="tx1"/>
              </a:solidFill>
            </a:rPr>
            <a:t> деяких сторінок не відповідають їхньому змісту. </a:t>
          </a:r>
          <a:endParaRPr lang="uk-UA" sz="2000" dirty="0">
            <a:solidFill>
              <a:schemeClr val="tx1"/>
            </a:solidFill>
          </a:endParaRPr>
        </a:p>
      </dgm:t>
    </dgm:pt>
    <dgm:pt modelId="{D68F0712-DD43-4312-93E5-4AE0B2695970}" type="parTrans" cxnId="{B888B794-D7C6-4835-B3AA-3C6F0678B9AB}">
      <dgm:prSet/>
      <dgm:spPr/>
      <dgm:t>
        <a:bodyPr/>
        <a:lstStyle/>
        <a:p>
          <a:endParaRPr lang="ru-RU"/>
        </a:p>
      </dgm:t>
    </dgm:pt>
    <dgm:pt modelId="{160342FB-F803-42AA-B898-4A27F6D43FEF}" type="sibTrans" cxnId="{B888B794-D7C6-4835-B3AA-3C6F0678B9AB}">
      <dgm:prSet/>
      <dgm:spPr/>
      <dgm:t>
        <a:bodyPr/>
        <a:lstStyle/>
        <a:p>
          <a:endParaRPr lang="ru-RU"/>
        </a:p>
      </dgm:t>
    </dgm:pt>
    <dgm:pt modelId="{5BD911FA-DED8-4193-9182-8CE56B42FE22}">
      <dgm:prSet custT="1"/>
      <dgm:spPr/>
      <dgm:t>
        <a:bodyPr/>
        <a:lstStyle/>
        <a:p>
          <a:pPr rtl="0"/>
          <a:r>
            <a:rPr lang="uk-UA" sz="2000" noProof="0" dirty="0" smtClean="0">
              <a:solidFill>
                <a:schemeClr val="tx1"/>
              </a:solidFill>
            </a:rPr>
            <a:t>Під час тестування виявлено серйозну проблему з дизайном веб-сайту: використання блідо зеленого кольору для шрифту посилань, що ускладнює їхнє сприйняття та може призвести до негативного користувацького досвіду</a:t>
          </a:r>
          <a:r>
            <a:rPr lang="ru-RU" sz="2000" dirty="0" smtClean="0">
              <a:solidFill>
                <a:schemeClr val="tx1"/>
              </a:solidFill>
            </a:rPr>
            <a:t>. </a:t>
          </a:r>
          <a:endParaRPr lang="uk-UA" sz="2000" dirty="0">
            <a:solidFill>
              <a:schemeClr val="tx1"/>
            </a:solidFill>
          </a:endParaRPr>
        </a:p>
      </dgm:t>
    </dgm:pt>
    <dgm:pt modelId="{515264BD-ACB6-47C4-B647-F0524C157C37}" type="parTrans" cxnId="{DB8289DE-F5B3-4D83-AB99-8419F2D5AE70}">
      <dgm:prSet/>
      <dgm:spPr/>
      <dgm:t>
        <a:bodyPr/>
        <a:lstStyle/>
        <a:p>
          <a:endParaRPr lang="ru-RU"/>
        </a:p>
      </dgm:t>
    </dgm:pt>
    <dgm:pt modelId="{B54B1979-7239-4148-8E21-CBDF4F201806}" type="sibTrans" cxnId="{DB8289DE-F5B3-4D83-AB99-8419F2D5AE70}">
      <dgm:prSet/>
      <dgm:spPr/>
      <dgm:t>
        <a:bodyPr/>
        <a:lstStyle/>
        <a:p>
          <a:endParaRPr lang="ru-RU"/>
        </a:p>
      </dgm:t>
    </dgm:pt>
    <dgm:pt modelId="{D038F866-90CC-43C7-8FF9-C05D134D0E0A}" type="pres">
      <dgm:prSet presAssocID="{D266B6D1-62E3-40E0-A823-7C4482FB67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4650DE8-86C6-4523-9237-66916A131609}" type="pres">
      <dgm:prSet presAssocID="{48E761C4-A898-4536-877F-10B2221C8BBE}" presName="parentText" presStyleLbl="node1" presStyleIdx="0" presStyleCnt="1" custScaleY="12411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F0EDB17-0E4E-4D0E-851E-95189B120E5D}" type="pres">
      <dgm:prSet presAssocID="{48E761C4-A898-4536-877F-10B2221C8BBE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64A6B44-BAC3-4E9D-98C5-9B8300B1AD21}" type="presOf" srcId="{D266B6D1-62E3-40E0-A823-7C4482FB67F5}" destId="{D038F866-90CC-43C7-8FF9-C05D134D0E0A}" srcOrd="0" destOrd="0" presId="urn:microsoft.com/office/officeart/2005/8/layout/vList2"/>
    <dgm:cxn modelId="{30BC67C1-038A-438D-978E-0D9552E0831F}" srcId="{48E761C4-A898-4536-877F-10B2221C8BBE}" destId="{8A1BA80C-CF9F-48B1-A260-362DB48C4502}" srcOrd="2" destOrd="0" parTransId="{71BE7AD0-FE5B-4622-AC19-5E028746A571}" sibTransId="{04401EE5-9B4F-4839-A8FD-C89D729773F9}"/>
    <dgm:cxn modelId="{0D3ACA73-68F5-434B-ACD0-8307A559ED42}" type="presOf" srcId="{C6FAFC24-A295-43DE-8C48-E344441786C1}" destId="{CF0EDB17-0E4E-4D0E-851E-95189B120E5D}" srcOrd="0" destOrd="3" presId="urn:microsoft.com/office/officeart/2005/8/layout/vList2"/>
    <dgm:cxn modelId="{DB8289DE-F5B3-4D83-AB99-8419F2D5AE70}" srcId="{48E761C4-A898-4536-877F-10B2221C8BBE}" destId="{5BD911FA-DED8-4193-9182-8CE56B42FE22}" srcOrd="4" destOrd="0" parTransId="{515264BD-ACB6-47C4-B647-F0524C157C37}" sibTransId="{B54B1979-7239-4148-8E21-CBDF4F201806}"/>
    <dgm:cxn modelId="{EE4D1AEC-F104-4683-8064-E4F91D380347}" type="presOf" srcId="{48E761C4-A898-4536-877F-10B2221C8BBE}" destId="{A4650DE8-86C6-4523-9237-66916A131609}" srcOrd="0" destOrd="0" presId="urn:microsoft.com/office/officeart/2005/8/layout/vList2"/>
    <dgm:cxn modelId="{BB79152E-415F-47E8-B2FD-8FEB80EF6E03}" type="presOf" srcId="{C249AF9E-4E3D-4A8B-A36E-9816AA013A73}" destId="{CF0EDB17-0E4E-4D0E-851E-95189B120E5D}" srcOrd="0" destOrd="1" presId="urn:microsoft.com/office/officeart/2005/8/layout/vList2"/>
    <dgm:cxn modelId="{B24DEBE0-14DE-4CB9-88D7-23B27C24BBA2}" type="presOf" srcId="{8A1BA80C-CF9F-48B1-A260-362DB48C4502}" destId="{CF0EDB17-0E4E-4D0E-851E-95189B120E5D}" srcOrd="0" destOrd="2" presId="urn:microsoft.com/office/officeart/2005/8/layout/vList2"/>
    <dgm:cxn modelId="{E0B88271-C405-4294-A90C-F4D00755F2E7}" srcId="{D266B6D1-62E3-40E0-A823-7C4482FB67F5}" destId="{48E761C4-A898-4536-877F-10B2221C8BBE}" srcOrd="0" destOrd="0" parTransId="{B0F70F03-D90A-4B06-B08E-6620FCCA37A4}" sibTransId="{19B1C35F-1D32-465A-8860-3E2D982AB1DE}"/>
    <dgm:cxn modelId="{B1A5E63B-F5E6-476D-B0A3-DDA08753500A}" srcId="{48E761C4-A898-4536-877F-10B2221C8BBE}" destId="{AD4FD871-1519-4660-B3DC-8103AAA85818}" srcOrd="0" destOrd="0" parTransId="{372707D6-17C6-4331-BD92-C7C693110495}" sibTransId="{0B4E4612-9104-46DD-AA2B-E6CA98D4E216}"/>
    <dgm:cxn modelId="{B888B794-D7C6-4835-B3AA-3C6F0678B9AB}" srcId="{48E761C4-A898-4536-877F-10B2221C8BBE}" destId="{C6FAFC24-A295-43DE-8C48-E344441786C1}" srcOrd="3" destOrd="0" parTransId="{D68F0712-DD43-4312-93E5-4AE0B2695970}" sibTransId="{160342FB-F803-42AA-B898-4A27F6D43FEF}"/>
    <dgm:cxn modelId="{6442997E-11AE-4E38-BB45-FD1956CFEA78}" type="presOf" srcId="{5BD911FA-DED8-4193-9182-8CE56B42FE22}" destId="{CF0EDB17-0E4E-4D0E-851E-95189B120E5D}" srcOrd="0" destOrd="4" presId="urn:microsoft.com/office/officeart/2005/8/layout/vList2"/>
    <dgm:cxn modelId="{93A7BE61-160C-402E-BB55-2507CD4743B2}" srcId="{48E761C4-A898-4536-877F-10B2221C8BBE}" destId="{C249AF9E-4E3D-4A8B-A36E-9816AA013A73}" srcOrd="1" destOrd="0" parTransId="{52B5DD9E-528A-4646-820D-4448AAD3D8C6}" sibTransId="{C392ECDA-7630-447B-8A8D-DBF2CF688E8E}"/>
    <dgm:cxn modelId="{EAC42265-EFFD-408D-8A6A-2CD47D62D8EE}" type="presOf" srcId="{AD4FD871-1519-4660-B3DC-8103AAA85818}" destId="{CF0EDB17-0E4E-4D0E-851E-95189B120E5D}" srcOrd="0" destOrd="0" presId="urn:microsoft.com/office/officeart/2005/8/layout/vList2"/>
    <dgm:cxn modelId="{EC59FE68-4016-4D82-90EE-415AAB43D1B0}" type="presParOf" srcId="{D038F866-90CC-43C7-8FF9-C05D134D0E0A}" destId="{A4650DE8-86C6-4523-9237-66916A131609}" srcOrd="0" destOrd="0" presId="urn:microsoft.com/office/officeart/2005/8/layout/vList2"/>
    <dgm:cxn modelId="{D0293379-7458-494A-9F1C-2B6DDEBC056D}" type="presParOf" srcId="{D038F866-90CC-43C7-8FF9-C05D134D0E0A}" destId="{CF0EDB17-0E4E-4D0E-851E-95189B120E5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266B6D1-62E3-40E0-A823-7C4482FB67F5}" type="doc">
      <dgm:prSet loTypeId="urn:microsoft.com/office/officeart/2005/8/layout/vList2" loCatId="list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ru-RU"/>
        </a:p>
      </dgm:t>
    </dgm:pt>
    <dgm:pt modelId="{94B42B31-51FA-460A-9A58-AFD4F4149409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Тестування локалізації англійською мовою виявило проблеми з головною сторінкою та багатьма іншими ключовими сторінками, що значно ускладнює користування сайтом для англомовних користувачів.</a:t>
          </a:r>
          <a:endParaRPr lang="uk-UA" sz="2000" dirty="0">
            <a:solidFill>
              <a:schemeClr val="tx1"/>
            </a:solidFill>
          </a:endParaRPr>
        </a:p>
      </dgm:t>
    </dgm:pt>
    <dgm:pt modelId="{A252A10F-43B1-4EF0-8DBF-E580006CA2E1}" type="parTrans" cxnId="{2DCDD3BF-635D-4701-80FF-1A96824EE906}">
      <dgm:prSet/>
      <dgm:spPr/>
      <dgm:t>
        <a:bodyPr/>
        <a:lstStyle/>
        <a:p>
          <a:endParaRPr lang="ru-RU"/>
        </a:p>
      </dgm:t>
    </dgm:pt>
    <dgm:pt modelId="{A0DA4C51-EE24-4ECD-9255-0AD635176FDF}" type="sibTrans" cxnId="{2DCDD3BF-635D-4701-80FF-1A96824EE906}">
      <dgm:prSet/>
      <dgm:spPr/>
      <dgm:t>
        <a:bodyPr/>
        <a:lstStyle/>
        <a:p>
          <a:endParaRPr lang="ru-RU"/>
        </a:p>
      </dgm:t>
    </dgm:pt>
    <dgm:pt modelId="{9D401316-58B5-4D40-8EAD-3A30C5E3085B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Під час </a:t>
          </a:r>
          <a:r>
            <a:rPr lang="uk-UA" sz="2000" dirty="0" err="1" smtClean="0">
              <a:solidFill>
                <a:schemeClr val="tx1"/>
              </a:solidFill>
            </a:rPr>
            <a:t>кросбраузерного</a:t>
          </a:r>
          <a:r>
            <a:rPr lang="uk-UA" sz="2000" dirty="0" smtClean="0">
              <a:solidFill>
                <a:schemeClr val="tx1"/>
              </a:solidFill>
            </a:rPr>
            <a:t> тестування виявлено, що на сторінці контактів у браузері </a:t>
          </a:r>
          <a:r>
            <a:rPr lang="en-US" sz="2000" dirty="0" smtClean="0">
              <a:solidFill>
                <a:schemeClr val="tx1"/>
              </a:solidFill>
            </a:rPr>
            <a:t>Internet Explorer 11 </a:t>
          </a:r>
          <a:r>
            <a:rPr lang="uk-UA" sz="2000" dirty="0" smtClean="0">
              <a:solidFill>
                <a:schemeClr val="tx1"/>
              </a:solidFill>
            </a:rPr>
            <a:t>не відображається карта з місцезнаходженням компанії в </a:t>
          </a:r>
          <a:r>
            <a:rPr lang="en-US" sz="2000" dirty="0" smtClean="0">
              <a:solidFill>
                <a:schemeClr val="tx1"/>
              </a:solidFill>
            </a:rPr>
            <a:t>Google Maps. </a:t>
          </a:r>
          <a:r>
            <a:rPr lang="uk-UA" sz="2000" dirty="0" smtClean="0">
              <a:solidFill>
                <a:schemeClr val="tx1"/>
              </a:solidFill>
            </a:rPr>
            <a:t>Це призводить до втрати можливості зручної навігації для користувачів, які використовують цей браузер.</a:t>
          </a:r>
          <a:endParaRPr lang="uk-UA" sz="2000" dirty="0">
            <a:solidFill>
              <a:schemeClr val="tx1"/>
            </a:solidFill>
          </a:endParaRPr>
        </a:p>
      </dgm:t>
    </dgm:pt>
    <dgm:pt modelId="{748B4CB6-0E49-4730-8D3D-A5F1AA89DF44}" type="parTrans" cxnId="{00C36C77-AC28-4867-B217-4A486EAE0DEC}">
      <dgm:prSet/>
      <dgm:spPr/>
      <dgm:t>
        <a:bodyPr/>
        <a:lstStyle/>
        <a:p>
          <a:endParaRPr lang="ru-RU"/>
        </a:p>
      </dgm:t>
    </dgm:pt>
    <dgm:pt modelId="{CC7380F0-F48D-4F1A-85E1-4644AB7C94ED}" type="sibTrans" cxnId="{00C36C77-AC28-4867-B217-4A486EAE0DEC}">
      <dgm:prSet/>
      <dgm:spPr/>
      <dgm:t>
        <a:bodyPr/>
        <a:lstStyle/>
        <a:p>
          <a:endParaRPr lang="ru-RU"/>
        </a:p>
      </dgm:t>
    </dgm:pt>
    <dgm:pt modelId="{49736230-90CF-4DEB-8B2C-8A51B4124FE1}">
      <dgm:prSet custT="1"/>
      <dgm:spPr/>
      <dgm:t>
        <a:bodyPr/>
        <a:lstStyle/>
        <a:p>
          <a:pPr rtl="0"/>
          <a:r>
            <a:rPr lang="uk-UA" sz="2000" dirty="0" smtClean="0">
              <a:solidFill>
                <a:schemeClr val="tx1"/>
              </a:solidFill>
            </a:rPr>
            <a:t>Перевірка правильності посилань та </a:t>
          </a:r>
          <a:r>
            <a:rPr lang="uk-UA" sz="2000" dirty="0" err="1" smtClean="0">
              <a:solidFill>
                <a:schemeClr val="tx1"/>
              </a:solidFill>
            </a:rPr>
            <a:t>лінків</a:t>
          </a:r>
          <a:r>
            <a:rPr lang="uk-UA" sz="2000" dirty="0" smtClean="0">
              <a:solidFill>
                <a:schemeClr val="tx1"/>
              </a:solidFill>
            </a:rPr>
            <a:t> виявила 3 непрацюючі посилання, </a:t>
          </a:r>
          <a:r>
            <a:rPr lang="uk-UA" sz="2000" noProof="0" dirty="0" smtClean="0">
              <a:solidFill>
                <a:schemeClr val="tx1"/>
              </a:solidFill>
            </a:rPr>
            <a:t>що створює серйозні проблеми для користувачів, які намагаються отримати доступ до конкретних розділів чи інформації на веб-сайті</a:t>
          </a:r>
          <a:r>
            <a:rPr lang="ru-RU" sz="2000" dirty="0" smtClean="0">
              <a:solidFill>
                <a:schemeClr val="tx1"/>
              </a:solidFill>
            </a:rPr>
            <a:t>. </a:t>
          </a:r>
          <a:endParaRPr lang="uk-UA" sz="2000" dirty="0">
            <a:solidFill>
              <a:schemeClr val="tx1"/>
            </a:solidFill>
          </a:endParaRPr>
        </a:p>
      </dgm:t>
    </dgm:pt>
    <dgm:pt modelId="{16041DED-FE6D-48BF-B02D-11921E9627A0}" type="parTrans" cxnId="{41700ED5-7708-4339-BED6-955CF584467D}">
      <dgm:prSet/>
      <dgm:spPr/>
      <dgm:t>
        <a:bodyPr/>
        <a:lstStyle/>
        <a:p>
          <a:endParaRPr lang="ru-RU"/>
        </a:p>
      </dgm:t>
    </dgm:pt>
    <dgm:pt modelId="{D5AEBE67-405A-456D-AC5D-0B8D17E82198}" type="sibTrans" cxnId="{41700ED5-7708-4339-BED6-955CF584467D}">
      <dgm:prSet/>
      <dgm:spPr/>
      <dgm:t>
        <a:bodyPr/>
        <a:lstStyle/>
        <a:p>
          <a:endParaRPr lang="ru-RU"/>
        </a:p>
      </dgm:t>
    </dgm:pt>
    <dgm:pt modelId="{D038F866-90CC-43C7-8FF9-C05D134D0E0A}" type="pres">
      <dgm:prSet presAssocID="{D266B6D1-62E3-40E0-A823-7C4482FB67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4A3669D-2928-4E2C-9EF9-96DC5D64648F}" type="pres">
      <dgm:prSet presAssocID="{94B42B31-51FA-460A-9A58-AFD4F4149409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DE5E018-EBED-425D-8AB8-ECF265A9C91B}" type="pres">
      <dgm:prSet presAssocID="{A0DA4C51-EE24-4ECD-9255-0AD635176FDF}" presName="spacer" presStyleCnt="0"/>
      <dgm:spPr/>
    </dgm:pt>
    <dgm:pt modelId="{A816EF3D-E27E-43FD-BDC5-E0632CEF1835}" type="pres">
      <dgm:prSet presAssocID="{9D401316-58B5-4D40-8EAD-3A30C5E3085B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AE64B57-CA01-456D-BFDE-B3090D602FCC}" type="pres">
      <dgm:prSet presAssocID="{CC7380F0-F48D-4F1A-85E1-4644AB7C94ED}" presName="spacer" presStyleCnt="0"/>
      <dgm:spPr/>
    </dgm:pt>
    <dgm:pt modelId="{27FF39BD-3096-49BD-8666-6ED56ABFDB6E}" type="pres">
      <dgm:prSet presAssocID="{49736230-90CF-4DEB-8B2C-8A51B4124FE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D80BE7D2-E833-4660-BB76-328A08AD61D9}" type="presOf" srcId="{9D401316-58B5-4D40-8EAD-3A30C5E3085B}" destId="{A816EF3D-E27E-43FD-BDC5-E0632CEF1835}" srcOrd="0" destOrd="0" presId="urn:microsoft.com/office/officeart/2005/8/layout/vList2"/>
    <dgm:cxn modelId="{FC170624-C40E-41D2-8A59-1C2DC54B1739}" type="presOf" srcId="{49736230-90CF-4DEB-8B2C-8A51B4124FE1}" destId="{27FF39BD-3096-49BD-8666-6ED56ABFDB6E}" srcOrd="0" destOrd="0" presId="urn:microsoft.com/office/officeart/2005/8/layout/vList2"/>
    <dgm:cxn modelId="{00C36C77-AC28-4867-B217-4A486EAE0DEC}" srcId="{D266B6D1-62E3-40E0-A823-7C4482FB67F5}" destId="{9D401316-58B5-4D40-8EAD-3A30C5E3085B}" srcOrd="1" destOrd="0" parTransId="{748B4CB6-0E49-4730-8D3D-A5F1AA89DF44}" sibTransId="{CC7380F0-F48D-4F1A-85E1-4644AB7C94ED}"/>
    <dgm:cxn modelId="{FF20296C-6A27-4E41-8383-44A3C4012294}" type="presOf" srcId="{94B42B31-51FA-460A-9A58-AFD4F4149409}" destId="{A4A3669D-2928-4E2C-9EF9-96DC5D64648F}" srcOrd="0" destOrd="0" presId="urn:microsoft.com/office/officeart/2005/8/layout/vList2"/>
    <dgm:cxn modelId="{664A6B44-BAC3-4E9D-98C5-9B8300B1AD21}" type="presOf" srcId="{D266B6D1-62E3-40E0-A823-7C4482FB67F5}" destId="{D038F866-90CC-43C7-8FF9-C05D134D0E0A}" srcOrd="0" destOrd="0" presId="urn:microsoft.com/office/officeart/2005/8/layout/vList2"/>
    <dgm:cxn modelId="{41700ED5-7708-4339-BED6-955CF584467D}" srcId="{D266B6D1-62E3-40E0-A823-7C4482FB67F5}" destId="{49736230-90CF-4DEB-8B2C-8A51B4124FE1}" srcOrd="2" destOrd="0" parTransId="{16041DED-FE6D-48BF-B02D-11921E9627A0}" sibTransId="{D5AEBE67-405A-456D-AC5D-0B8D17E82198}"/>
    <dgm:cxn modelId="{2DCDD3BF-635D-4701-80FF-1A96824EE906}" srcId="{D266B6D1-62E3-40E0-A823-7C4482FB67F5}" destId="{94B42B31-51FA-460A-9A58-AFD4F4149409}" srcOrd="0" destOrd="0" parTransId="{A252A10F-43B1-4EF0-8DBF-E580006CA2E1}" sibTransId="{A0DA4C51-EE24-4ECD-9255-0AD635176FDF}"/>
    <dgm:cxn modelId="{BBDE271B-D179-4C97-93FE-1106069FDD2C}" type="presParOf" srcId="{D038F866-90CC-43C7-8FF9-C05D134D0E0A}" destId="{A4A3669D-2928-4E2C-9EF9-96DC5D64648F}" srcOrd="0" destOrd="0" presId="urn:microsoft.com/office/officeart/2005/8/layout/vList2"/>
    <dgm:cxn modelId="{710DDF54-BE09-4A12-BA2A-5AEA707D57BF}" type="presParOf" srcId="{D038F866-90CC-43C7-8FF9-C05D134D0E0A}" destId="{0DE5E018-EBED-425D-8AB8-ECF265A9C91B}" srcOrd="1" destOrd="0" presId="urn:microsoft.com/office/officeart/2005/8/layout/vList2"/>
    <dgm:cxn modelId="{BCE06960-F970-4753-B163-7085D00622C1}" type="presParOf" srcId="{D038F866-90CC-43C7-8FF9-C05D134D0E0A}" destId="{A816EF3D-E27E-43FD-BDC5-E0632CEF1835}" srcOrd="2" destOrd="0" presId="urn:microsoft.com/office/officeart/2005/8/layout/vList2"/>
    <dgm:cxn modelId="{587ABD4D-FF11-4E96-BE45-45BB897360AB}" type="presParOf" srcId="{D038F866-90CC-43C7-8FF9-C05D134D0E0A}" destId="{0AE64B57-CA01-456D-BFDE-B3090D602FCC}" srcOrd="3" destOrd="0" presId="urn:microsoft.com/office/officeart/2005/8/layout/vList2"/>
    <dgm:cxn modelId="{573961C5-4E77-4573-A59D-84BE2C4318B4}" type="presParOf" srcId="{D038F866-90CC-43C7-8FF9-C05D134D0E0A}" destId="{27FF39BD-3096-49BD-8666-6ED56ABFDB6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E48F06-EF97-40BE-8F70-57DA9369F3BB}">
      <dsp:nvSpPr>
        <dsp:cNvPr id="0" name=""/>
        <dsp:cNvSpPr/>
      </dsp:nvSpPr>
      <dsp:spPr>
        <a:xfrm>
          <a:off x="0" y="497734"/>
          <a:ext cx="8352691" cy="273293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55" tIns="64770" rIns="97155" bIns="64770" numCol="1" spcCol="1270" anchor="ctr" anchorCtr="0">
          <a:noAutofit/>
        </a:bodyPr>
        <a:lstStyle/>
        <a:p>
          <a:pPr lvl="0" algn="ctr" defTabSz="2266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5100" b="1" kern="1200" dirty="0" smtClean="0">
              <a:solidFill>
                <a:srgbClr val="002060"/>
              </a:solidFill>
            </a:rPr>
            <a:t>ТЕМА: ТЕСТУВАННЯ </a:t>
          </a:r>
          <a:r>
            <a:rPr lang="ru-RU" sz="5100" b="1" kern="1200" dirty="0" smtClean="0">
              <a:solidFill>
                <a:srgbClr val="002060"/>
              </a:solidFill>
            </a:rPr>
            <a:t>ВЕБ САЙТУ </a:t>
          </a:r>
        </a:p>
        <a:p>
          <a:pPr lvl="0" algn="ctr" defTabSz="2266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100" kern="1200" dirty="0" smtClean="0">
              <a:solidFill>
                <a:srgbClr val="002060"/>
              </a:solidFill>
            </a:rPr>
            <a:t>https://uaic.com.ua</a:t>
          </a:r>
          <a:r>
            <a:rPr lang="ru-RU" sz="5100" kern="1200" dirty="0" smtClean="0"/>
            <a:t> </a:t>
          </a:r>
          <a:endParaRPr lang="uk-UA" sz="5100" kern="1200" dirty="0"/>
        </a:p>
      </dsp:txBody>
      <dsp:txXfrm>
        <a:off x="80045" y="577779"/>
        <a:ext cx="8192601" cy="25728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A271E1-2A95-4564-9EE3-31B18CFC5DE0}">
      <dsp:nvSpPr>
        <dsp:cNvPr id="0" name=""/>
        <dsp:cNvSpPr/>
      </dsp:nvSpPr>
      <dsp:spPr>
        <a:xfrm>
          <a:off x="0" y="0"/>
          <a:ext cx="4607168" cy="31449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>
              <a:solidFill>
                <a:srgbClr val="FFFF00"/>
              </a:solidFill>
            </a:rPr>
            <a:t>https://uaic.com.ua</a:t>
          </a:r>
          <a:r>
            <a:rPr lang="uk-UA" sz="2100" kern="1200" dirty="0" smtClean="0"/>
            <a:t>- це сайт української аграрно-страхової компанії  – провідного страховика на українському  ринку страхування ризиків сільськогосподарського виробництва, що надає також широкий спектр корпоративних та індивідуальних страхових послуг з усіх видів ризикового страхування.</a:t>
          </a:r>
          <a:endParaRPr lang="uk-UA" sz="2100" kern="1200" dirty="0"/>
        </a:p>
      </dsp:txBody>
      <dsp:txXfrm>
        <a:off x="153524" y="153524"/>
        <a:ext cx="4300120" cy="28379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A27731-6E98-4FD0-9409-41ED1215F50F}">
      <dsp:nvSpPr>
        <dsp:cNvPr id="0" name=""/>
        <dsp:cNvSpPr/>
      </dsp:nvSpPr>
      <dsp:spPr>
        <a:xfrm rot="5400000">
          <a:off x="3185082" y="-517477"/>
          <a:ext cx="2518271" cy="4182793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700" kern="1200" smtClean="0"/>
            <a:t>Транспорту</a:t>
          </a:r>
          <a:endParaRPr lang="uk-UA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smtClean="0"/>
            <a:t>Медичного</a:t>
          </a:r>
          <a:r>
            <a:rPr lang="ru-RU" sz="1700" kern="1200" smtClean="0"/>
            <a:t> </a:t>
          </a:r>
          <a:r>
            <a:rPr lang="uk-UA" sz="1700" kern="1200" smtClean="0"/>
            <a:t>страхування</a:t>
          </a:r>
          <a:endParaRPr lang="uk-UA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700" kern="1200" dirty="0" smtClean="0"/>
            <a:t>Майна</a:t>
          </a:r>
          <a:endParaRPr lang="uk-UA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dirty="0" smtClean="0"/>
            <a:t>Фінансових</a:t>
          </a:r>
          <a:r>
            <a:rPr lang="ru-RU" sz="1700" kern="1200" dirty="0" smtClean="0"/>
            <a:t> </a:t>
          </a:r>
          <a:r>
            <a:rPr lang="uk-UA" sz="1700" kern="1200" dirty="0" smtClean="0"/>
            <a:t>ризиків</a:t>
          </a:r>
          <a:endParaRPr lang="uk-UA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dirty="0" smtClean="0"/>
            <a:t>Вантажів</a:t>
          </a:r>
          <a:endParaRPr lang="uk-UA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smtClean="0"/>
            <a:t>Агроризиків</a:t>
          </a:r>
          <a:endParaRPr lang="uk-UA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smtClean="0"/>
            <a:t>Страхування</a:t>
          </a:r>
          <a:r>
            <a:rPr lang="ru-RU" sz="1700" kern="1200" smtClean="0"/>
            <a:t> </a:t>
          </a:r>
          <a:r>
            <a:rPr lang="uk-UA" sz="1700" kern="1200" smtClean="0"/>
            <a:t>подорожуючих</a:t>
          </a:r>
          <a:endParaRPr lang="uk-UA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1700" kern="1200" smtClean="0"/>
            <a:t>Страхування</a:t>
          </a:r>
          <a:r>
            <a:rPr lang="ru-RU" sz="1700" kern="1200" smtClean="0"/>
            <a:t> </a:t>
          </a:r>
          <a:r>
            <a:rPr lang="uk-UA" sz="1700" kern="1200" smtClean="0"/>
            <a:t>відповідальності</a:t>
          </a:r>
          <a:endParaRPr lang="uk-UA" sz="1700" kern="1200"/>
        </a:p>
      </dsp:txBody>
      <dsp:txXfrm rot="-5400000">
        <a:off x="2352821" y="437716"/>
        <a:ext cx="4059861" cy="2272407"/>
      </dsp:txXfrm>
    </dsp:sp>
    <dsp:sp modelId="{7A0DDF8E-FCEB-42D9-B628-C8C131D7E5B0}">
      <dsp:nvSpPr>
        <dsp:cNvPr id="0" name=""/>
        <dsp:cNvSpPr/>
      </dsp:nvSpPr>
      <dsp:spPr>
        <a:xfrm>
          <a:off x="0" y="0"/>
          <a:ext cx="2352821" cy="314783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600" kern="1200" dirty="0" smtClean="0"/>
            <a:t>Надає</a:t>
          </a:r>
          <a:r>
            <a:rPr lang="ru-RU" sz="2600" kern="1200" dirty="0" smtClean="0"/>
            <a:t> </a:t>
          </a:r>
          <a:r>
            <a:rPr lang="uk-UA" sz="2600" kern="1200" dirty="0" smtClean="0"/>
            <a:t>послуги</a:t>
          </a:r>
          <a:r>
            <a:rPr lang="ru-RU" sz="2600" kern="1200" dirty="0" smtClean="0"/>
            <a:t> по </a:t>
          </a:r>
          <a:r>
            <a:rPr lang="uk-UA" sz="2600" kern="1200" dirty="0" smtClean="0"/>
            <a:t>страхуванню</a:t>
          </a:r>
          <a:r>
            <a:rPr lang="ru-RU" sz="2600" kern="1200" dirty="0" smtClean="0"/>
            <a:t>:</a:t>
          </a:r>
          <a:endParaRPr lang="uk-UA" sz="2600" kern="1200" dirty="0"/>
        </a:p>
      </dsp:txBody>
      <dsp:txXfrm>
        <a:off x="114855" y="114855"/>
        <a:ext cx="2123111" cy="29181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59BCA-8FF6-4BB1-8D79-C698CE7305DF}">
      <dsp:nvSpPr>
        <dsp:cNvPr id="0" name=""/>
        <dsp:cNvSpPr/>
      </dsp:nvSpPr>
      <dsp:spPr>
        <a:xfrm>
          <a:off x="898793" y="0"/>
          <a:ext cx="10186328" cy="4396153"/>
        </a:xfrm>
        <a:prstGeom prst="rightArrow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AEF7CD-3845-47B8-9076-07D121376087}">
      <dsp:nvSpPr>
        <dsp:cNvPr id="0" name=""/>
        <dsp:cNvSpPr/>
      </dsp:nvSpPr>
      <dsp:spPr>
        <a:xfrm>
          <a:off x="2504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Складання Плану Тестування </a:t>
          </a:r>
          <a:r>
            <a:rPr lang="en-US" sz="2000" b="1" kern="1200" dirty="0" smtClean="0"/>
            <a:t>https://uaic.com.ua</a:t>
          </a:r>
          <a:endParaRPr lang="uk-UA" sz="2000" b="1" kern="1200" dirty="0" smtClean="0"/>
        </a:p>
      </dsp:txBody>
      <dsp:txXfrm>
        <a:off x="86656" y="1402997"/>
        <a:ext cx="1555554" cy="1590157"/>
      </dsp:txXfrm>
    </dsp:sp>
    <dsp:sp modelId="{CEE128AE-5E41-4F55-A46E-D1D34BF4464B}">
      <dsp:nvSpPr>
        <dsp:cNvPr id="0" name=""/>
        <dsp:cNvSpPr/>
      </dsp:nvSpPr>
      <dsp:spPr>
        <a:xfrm>
          <a:off x="2013672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Складання чек-листів різних видів тестування</a:t>
          </a:r>
          <a:endParaRPr lang="uk-UA" sz="2000" kern="1200" dirty="0"/>
        </a:p>
      </dsp:txBody>
      <dsp:txXfrm>
        <a:off x="2097824" y="1402997"/>
        <a:ext cx="1555554" cy="1590157"/>
      </dsp:txXfrm>
    </dsp:sp>
    <dsp:sp modelId="{BA1289D5-55CA-4C85-B428-8CFBD742A078}">
      <dsp:nvSpPr>
        <dsp:cNvPr id="0" name=""/>
        <dsp:cNvSpPr/>
      </dsp:nvSpPr>
      <dsp:spPr>
        <a:xfrm>
          <a:off x="4024840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Підготовка необхідного середовища для тестування:</a:t>
          </a:r>
          <a:endParaRPr lang="uk-UA" sz="2000" kern="1200" dirty="0"/>
        </a:p>
      </dsp:txBody>
      <dsp:txXfrm>
        <a:off x="4108992" y="1402997"/>
        <a:ext cx="1555554" cy="1590157"/>
      </dsp:txXfrm>
    </dsp:sp>
    <dsp:sp modelId="{31C9EA91-E139-4B43-9D45-86685AAF63CF}">
      <dsp:nvSpPr>
        <dsp:cNvPr id="0" name=""/>
        <dsp:cNvSpPr/>
      </dsp:nvSpPr>
      <dsp:spPr>
        <a:xfrm>
          <a:off x="6036008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Здійснення всіх видів тестування згідно тест-плану</a:t>
          </a:r>
          <a:endParaRPr lang="uk-UA" sz="2000" kern="1200" dirty="0"/>
        </a:p>
      </dsp:txBody>
      <dsp:txXfrm>
        <a:off x="6120160" y="1402997"/>
        <a:ext cx="1555554" cy="1590157"/>
      </dsp:txXfrm>
    </dsp:sp>
    <dsp:sp modelId="{53BF3E5C-F16F-4D64-B182-D9C5B8D0FA03}">
      <dsp:nvSpPr>
        <dsp:cNvPr id="0" name=""/>
        <dsp:cNvSpPr/>
      </dsp:nvSpPr>
      <dsp:spPr>
        <a:xfrm>
          <a:off x="8047176" y="1318845"/>
          <a:ext cx="1723858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Опис знайдених помилок у </a:t>
          </a:r>
          <a:r>
            <a:rPr lang="uk-UA" sz="2000" b="1" kern="1200" dirty="0" err="1" smtClean="0"/>
            <a:t>баг</a:t>
          </a:r>
          <a:r>
            <a:rPr lang="uk-UA" sz="2000" b="1" kern="1200" dirty="0" smtClean="0"/>
            <a:t>-репортах:</a:t>
          </a:r>
          <a:endParaRPr lang="uk-UA" sz="2000" kern="1200" dirty="0"/>
        </a:p>
      </dsp:txBody>
      <dsp:txXfrm>
        <a:off x="8131328" y="1402997"/>
        <a:ext cx="1555554" cy="1590157"/>
      </dsp:txXfrm>
    </dsp:sp>
    <dsp:sp modelId="{5A624C18-24F3-4B1A-9CC2-F1ADCC83067E}">
      <dsp:nvSpPr>
        <dsp:cNvPr id="0" name=""/>
        <dsp:cNvSpPr/>
      </dsp:nvSpPr>
      <dsp:spPr>
        <a:xfrm>
          <a:off x="10058344" y="1318845"/>
          <a:ext cx="1923067" cy="17584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Оформлення презентації</a:t>
          </a:r>
          <a:endParaRPr lang="uk-UA" sz="2000" kern="1200" dirty="0"/>
        </a:p>
      </dsp:txBody>
      <dsp:txXfrm>
        <a:off x="10144185" y="1404686"/>
        <a:ext cx="1751385" cy="158677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D8E5E6-6474-4FA7-BAB8-1668E2D6013D}">
      <dsp:nvSpPr>
        <dsp:cNvPr id="0" name=""/>
        <dsp:cNvSpPr/>
      </dsp:nvSpPr>
      <dsp:spPr>
        <a:xfrm>
          <a:off x="149467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Функціональне тестування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49467" y="1840653"/>
        <a:ext cx="2216966" cy="1840653"/>
      </dsp:txXfrm>
    </dsp:sp>
    <dsp:sp modelId="{52F6AE44-938C-4A60-806A-59371B18D48D}">
      <dsp:nvSpPr>
        <dsp:cNvPr id="0" name=""/>
        <dsp:cNvSpPr/>
      </dsp:nvSpPr>
      <dsp:spPr>
        <a:xfrm>
          <a:off x="342311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01CE56-D07E-41EB-91BC-2411636D1913}">
      <dsp:nvSpPr>
        <dsp:cNvPr id="0" name=""/>
        <dsp:cNvSpPr/>
      </dsp:nvSpPr>
      <dsp:spPr>
        <a:xfrm>
          <a:off x="2432943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36252"/>
            <a:satOff val="618"/>
            <a:lumOff val="529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локалізації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32943" y="1840653"/>
        <a:ext cx="2216966" cy="1840653"/>
      </dsp:txXfrm>
    </dsp:sp>
    <dsp:sp modelId="{D8ECABC1-431B-4508-A584-161CCB629026}">
      <dsp:nvSpPr>
        <dsp:cNvPr id="0" name=""/>
        <dsp:cNvSpPr/>
      </dsp:nvSpPr>
      <dsp:spPr>
        <a:xfrm>
          <a:off x="2625786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33E360-30BE-48A8-9AFB-B4DD26D341D5}">
      <dsp:nvSpPr>
        <dsp:cNvPr id="0" name=""/>
        <dsp:cNvSpPr/>
      </dsp:nvSpPr>
      <dsp:spPr>
        <a:xfrm>
          <a:off x="4716418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72504"/>
            <a:satOff val="1236"/>
            <a:lumOff val="1058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Кросбраузерне</a:t>
          </a: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та адаптивне тестування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716418" y="1840653"/>
        <a:ext cx="2216966" cy="1840653"/>
      </dsp:txXfrm>
    </dsp:sp>
    <dsp:sp modelId="{1B6A5D54-D16E-40DD-AD24-524BD220C6A8}">
      <dsp:nvSpPr>
        <dsp:cNvPr id="0" name=""/>
        <dsp:cNvSpPr/>
      </dsp:nvSpPr>
      <dsp:spPr>
        <a:xfrm>
          <a:off x="4909262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709C3A-703E-4D0A-86FE-40379EA898F9}">
      <dsp:nvSpPr>
        <dsp:cNvPr id="0" name=""/>
        <dsp:cNvSpPr/>
      </dsp:nvSpPr>
      <dsp:spPr>
        <a:xfrm>
          <a:off x="6999894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108755"/>
            <a:satOff val="1855"/>
            <a:lumOff val="1588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швидкості та продуктивності сайту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999894" y="1840653"/>
        <a:ext cx="2216966" cy="1840653"/>
      </dsp:txXfrm>
    </dsp:sp>
    <dsp:sp modelId="{1641DFC4-F0A5-4C68-B588-AEF6EA72BD99}">
      <dsp:nvSpPr>
        <dsp:cNvPr id="0" name=""/>
        <dsp:cNvSpPr/>
      </dsp:nvSpPr>
      <dsp:spPr>
        <a:xfrm>
          <a:off x="7192737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A0B319-DA4A-4A62-9411-52C907C0A1F6}">
      <dsp:nvSpPr>
        <dsp:cNvPr id="0" name=""/>
        <dsp:cNvSpPr/>
      </dsp:nvSpPr>
      <dsp:spPr>
        <a:xfrm>
          <a:off x="9133901" y="0"/>
          <a:ext cx="2216966" cy="4601633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145007"/>
            <a:satOff val="2473"/>
            <a:lumOff val="2117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800" kern="12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Тестування функціональності посилань та </a:t>
          </a:r>
          <a:r>
            <a:rPr lang="uk-UA" sz="1800" kern="1200" dirty="0" err="1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rPr>
            <a:t>лінків</a:t>
          </a:r>
          <a:endParaRPr lang="uk-UA" sz="1800" kern="1200" dirty="0">
            <a:solidFill>
              <a:srgbClr val="002060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9133901" y="1840653"/>
        <a:ext cx="2216966" cy="1840653"/>
      </dsp:txXfrm>
    </dsp:sp>
    <dsp:sp modelId="{3C5BE135-4C7E-4BFC-ADEA-E369A9A1FDCF}">
      <dsp:nvSpPr>
        <dsp:cNvPr id="0" name=""/>
        <dsp:cNvSpPr/>
      </dsp:nvSpPr>
      <dsp:spPr>
        <a:xfrm>
          <a:off x="9476212" y="276097"/>
          <a:ext cx="1532343" cy="1532343"/>
        </a:xfrm>
        <a:prstGeom prst="ellipse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3B873-59A6-44CE-9E1F-E7C6ADC13CE7}">
      <dsp:nvSpPr>
        <dsp:cNvPr id="0" name=""/>
        <dsp:cNvSpPr/>
      </dsp:nvSpPr>
      <dsp:spPr>
        <a:xfrm>
          <a:off x="454034" y="3681306"/>
          <a:ext cx="10442798" cy="690244"/>
        </a:xfrm>
        <a:prstGeom prst="leftRightArrow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50DE8-86C6-4523-9237-66916A131609}">
      <dsp:nvSpPr>
        <dsp:cNvPr id="0" name=""/>
        <dsp:cNvSpPr/>
      </dsp:nvSpPr>
      <dsp:spPr>
        <a:xfrm>
          <a:off x="0" y="404444"/>
          <a:ext cx="6400801" cy="151025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400" kern="1200" dirty="0" smtClean="0">
              <a:solidFill>
                <a:schemeClr val="tx1"/>
              </a:solidFill>
            </a:rPr>
            <a:t>У результаті функціонального тестування виявлено низку серйозних проблем: </a:t>
          </a:r>
          <a:endParaRPr lang="uk-UA" sz="2400" kern="1200" dirty="0">
            <a:solidFill>
              <a:schemeClr val="tx1"/>
            </a:solidFill>
          </a:endParaRPr>
        </a:p>
      </dsp:txBody>
      <dsp:txXfrm>
        <a:off x="73725" y="478169"/>
        <a:ext cx="6253351" cy="1362805"/>
      </dsp:txXfrm>
    </dsp:sp>
    <dsp:sp modelId="{CF0EDB17-0E4E-4D0E-851E-95189B120E5D}">
      <dsp:nvSpPr>
        <dsp:cNvPr id="0" name=""/>
        <dsp:cNvSpPr/>
      </dsp:nvSpPr>
      <dsp:spPr>
        <a:xfrm>
          <a:off x="0" y="1914699"/>
          <a:ext cx="6400801" cy="3431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25" tIns="25400" rIns="142240" bIns="2540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2000" kern="1200" dirty="0" smtClean="0">
              <a:solidFill>
                <a:schemeClr val="tx1"/>
              </a:solidFill>
            </a:rPr>
            <a:t>Відсутній логотип компанії. </a:t>
          </a:r>
          <a:endParaRPr lang="uk-UA" sz="2000" kern="1200" dirty="0">
            <a:solidFill>
              <a:schemeClr val="tx1"/>
            </a:solidFill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2000" kern="1200" dirty="0" smtClean="0">
              <a:solidFill>
                <a:schemeClr val="tx1"/>
              </a:solidFill>
            </a:rPr>
            <a:t>Усі форм пошуку, зворотні форми та інші інтерактивні елементи на сайті не функціонують.</a:t>
          </a:r>
          <a:r>
            <a:rPr lang="en-US" sz="2000" kern="1200" dirty="0" smtClean="0">
              <a:solidFill>
                <a:schemeClr val="tx1"/>
              </a:solidFill>
            </a:rPr>
            <a:t> </a:t>
          </a:r>
          <a:endParaRPr lang="uk-UA" sz="2000" kern="1200" dirty="0">
            <a:solidFill>
              <a:schemeClr val="tx1"/>
            </a:solidFill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2000" kern="1200" dirty="0" smtClean="0">
              <a:solidFill>
                <a:schemeClr val="tx1"/>
              </a:solidFill>
            </a:rPr>
            <a:t>На багатьох сторінках відсутній контент. </a:t>
          </a:r>
          <a:endParaRPr lang="uk-UA" sz="2000" kern="1200" dirty="0">
            <a:solidFill>
              <a:schemeClr val="tx1"/>
            </a:solidFill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2000" kern="1200" dirty="0" smtClean="0">
              <a:solidFill>
                <a:schemeClr val="tx1"/>
              </a:solidFill>
            </a:rPr>
            <a:t>Назви </a:t>
          </a:r>
          <a:r>
            <a:rPr lang="uk-UA" sz="2000" kern="1200" dirty="0" err="1" smtClean="0">
              <a:solidFill>
                <a:schemeClr val="tx1"/>
              </a:solidFill>
            </a:rPr>
            <a:t>тайтлів</a:t>
          </a:r>
          <a:r>
            <a:rPr lang="uk-UA" sz="2000" kern="1200" dirty="0" smtClean="0">
              <a:solidFill>
                <a:schemeClr val="tx1"/>
              </a:solidFill>
            </a:rPr>
            <a:t> деяких сторінок не відповідають їхньому змісту. </a:t>
          </a:r>
          <a:endParaRPr lang="uk-UA" sz="2000" kern="1200" dirty="0">
            <a:solidFill>
              <a:schemeClr val="tx1"/>
            </a:solidFill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2000" kern="1200" noProof="0" dirty="0" smtClean="0">
              <a:solidFill>
                <a:schemeClr val="tx1"/>
              </a:solidFill>
            </a:rPr>
            <a:t>Під час тестування виявлено серйозну проблему з дизайном веб-сайту: використання блідо зеленого кольору для шрифту посилань, що ускладнює їхнє сприйняття та може призвести до негативного користувацького досвіду</a:t>
          </a:r>
          <a:r>
            <a:rPr lang="ru-RU" sz="2000" kern="1200" dirty="0" smtClean="0">
              <a:solidFill>
                <a:schemeClr val="tx1"/>
              </a:solidFill>
            </a:rPr>
            <a:t>. 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0" y="1914699"/>
        <a:ext cx="6400801" cy="343102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A3669D-2928-4E2C-9EF9-96DC5D64648F}">
      <dsp:nvSpPr>
        <dsp:cNvPr id="0" name=""/>
        <dsp:cNvSpPr/>
      </dsp:nvSpPr>
      <dsp:spPr>
        <a:xfrm>
          <a:off x="0" y="523"/>
          <a:ext cx="6629401" cy="1906830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Тестування локалізації англійською мовою виявило проблеми з головною сторінкою та багатьма іншими ключовими сторінками, що значно ускладнює користування сайтом для англомовних користувачів.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93084" y="93607"/>
        <a:ext cx="6443233" cy="1720662"/>
      </dsp:txXfrm>
    </dsp:sp>
    <dsp:sp modelId="{A816EF3D-E27E-43FD-BDC5-E0632CEF1835}">
      <dsp:nvSpPr>
        <dsp:cNvPr id="0" name=""/>
        <dsp:cNvSpPr/>
      </dsp:nvSpPr>
      <dsp:spPr>
        <a:xfrm>
          <a:off x="0" y="1921669"/>
          <a:ext cx="6629401" cy="1906830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Під час </a:t>
          </a:r>
          <a:r>
            <a:rPr lang="uk-UA" sz="2000" kern="1200" dirty="0" err="1" smtClean="0">
              <a:solidFill>
                <a:schemeClr val="tx1"/>
              </a:solidFill>
            </a:rPr>
            <a:t>кросбраузерного</a:t>
          </a:r>
          <a:r>
            <a:rPr lang="uk-UA" sz="2000" kern="1200" dirty="0" smtClean="0">
              <a:solidFill>
                <a:schemeClr val="tx1"/>
              </a:solidFill>
            </a:rPr>
            <a:t> тестування виявлено, що на сторінці контактів у браузері </a:t>
          </a:r>
          <a:r>
            <a:rPr lang="en-US" sz="2000" kern="1200" dirty="0" smtClean="0">
              <a:solidFill>
                <a:schemeClr val="tx1"/>
              </a:solidFill>
            </a:rPr>
            <a:t>Internet Explorer 11 </a:t>
          </a:r>
          <a:r>
            <a:rPr lang="uk-UA" sz="2000" kern="1200" dirty="0" smtClean="0">
              <a:solidFill>
                <a:schemeClr val="tx1"/>
              </a:solidFill>
            </a:rPr>
            <a:t>не відображається карта з місцезнаходженням компанії в </a:t>
          </a:r>
          <a:r>
            <a:rPr lang="en-US" sz="2000" kern="1200" dirty="0" smtClean="0">
              <a:solidFill>
                <a:schemeClr val="tx1"/>
              </a:solidFill>
            </a:rPr>
            <a:t>Google Maps. </a:t>
          </a:r>
          <a:r>
            <a:rPr lang="uk-UA" sz="2000" kern="1200" dirty="0" smtClean="0">
              <a:solidFill>
                <a:schemeClr val="tx1"/>
              </a:solidFill>
            </a:rPr>
            <a:t>Це призводить до втрати можливості зручної навігації для користувачів, які використовують цей браузер.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93084" y="2014753"/>
        <a:ext cx="6443233" cy="1720662"/>
      </dsp:txXfrm>
    </dsp:sp>
    <dsp:sp modelId="{27FF39BD-3096-49BD-8666-6ED56ABFDB6E}">
      <dsp:nvSpPr>
        <dsp:cNvPr id="0" name=""/>
        <dsp:cNvSpPr/>
      </dsp:nvSpPr>
      <dsp:spPr>
        <a:xfrm>
          <a:off x="0" y="3842815"/>
          <a:ext cx="6629401" cy="1906830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>
              <a:solidFill>
                <a:schemeClr val="tx1"/>
              </a:solidFill>
            </a:rPr>
            <a:t>Перевірка правильності посилань та </a:t>
          </a:r>
          <a:r>
            <a:rPr lang="uk-UA" sz="2000" kern="1200" dirty="0" err="1" smtClean="0">
              <a:solidFill>
                <a:schemeClr val="tx1"/>
              </a:solidFill>
            </a:rPr>
            <a:t>лінків</a:t>
          </a:r>
          <a:r>
            <a:rPr lang="uk-UA" sz="2000" kern="1200" dirty="0" smtClean="0">
              <a:solidFill>
                <a:schemeClr val="tx1"/>
              </a:solidFill>
            </a:rPr>
            <a:t> виявила 3 непрацюючі посилання, </a:t>
          </a:r>
          <a:r>
            <a:rPr lang="uk-UA" sz="2000" kern="1200" noProof="0" dirty="0" smtClean="0">
              <a:solidFill>
                <a:schemeClr val="tx1"/>
              </a:solidFill>
            </a:rPr>
            <a:t>що створює серйозні проблеми для користувачів, які намагаються отримати доступ до конкретних розділів чи інформації на веб-сайті</a:t>
          </a:r>
          <a:r>
            <a:rPr lang="ru-RU" sz="2000" kern="1200" dirty="0" smtClean="0">
              <a:solidFill>
                <a:schemeClr val="tx1"/>
              </a:solidFill>
            </a:rPr>
            <a:t>. </a:t>
          </a:r>
          <a:endParaRPr lang="uk-UA" sz="2000" kern="1200" dirty="0">
            <a:solidFill>
              <a:schemeClr val="tx1"/>
            </a:solidFill>
          </a:endParaRPr>
        </a:p>
      </dsp:txBody>
      <dsp:txXfrm>
        <a:off x="93084" y="3935899"/>
        <a:ext cx="6443233" cy="17206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0431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451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108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562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3258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5112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7935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7745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725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7434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881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346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59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9301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008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735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387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F409089-AC77-4879-A1C1-682A3D232797}" type="datetimeFigureOut">
              <a:rPr lang="ru-RU" smtClean="0"/>
              <a:t>31.10.2023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7D2CE29-43C9-40B6-A9D4-7895A4ADE7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4752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8" r:id="rId1"/>
    <p:sldLayoutId id="2147483989" r:id="rId2"/>
    <p:sldLayoutId id="2147483990" r:id="rId3"/>
    <p:sldLayoutId id="2147483991" r:id="rId4"/>
    <p:sldLayoutId id="2147483992" r:id="rId5"/>
    <p:sldLayoutId id="2147483993" r:id="rId6"/>
    <p:sldLayoutId id="2147483994" r:id="rId7"/>
    <p:sldLayoutId id="2147483995" r:id="rId8"/>
    <p:sldLayoutId id="2147483996" r:id="rId9"/>
    <p:sldLayoutId id="2147483997" r:id="rId10"/>
    <p:sldLayoutId id="2147483998" r:id="rId11"/>
    <p:sldLayoutId id="2147483999" r:id="rId12"/>
    <p:sldLayoutId id="2147484000" r:id="rId13"/>
    <p:sldLayoutId id="2147484001" r:id="rId14"/>
    <p:sldLayoutId id="2147484002" r:id="rId15"/>
    <p:sldLayoutId id="2147484003" r:id="rId16"/>
    <p:sldLayoutId id="21474840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34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emf"/><Relationship Id="rId7" Type="http://schemas.openxmlformats.org/officeDocument/2006/relationships/image" Target="../media/image1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29680" y="-96715"/>
            <a:ext cx="4448647" cy="396991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9" name="Схема 8"/>
          <p:cNvGraphicFramePr/>
          <p:nvPr>
            <p:extLst>
              <p:ext uri="{D42A27DB-BD31-4B8C-83A1-F6EECF244321}">
                <p14:modId xmlns:p14="http://schemas.microsoft.com/office/powerpoint/2010/main" val="2852873971"/>
              </p:ext>
            </p:extLst>
          </p:nvPr>
        </p:nvGraphicFramePr>
        <p:xfrm>
          <a:off x="3305909" y="365387"/>
          <a:ext cx="8352691" cy="365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435969" y="4418091"/>
            <a:ext cx="52226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/>
              <a:t>Виконав: </a:t>
            </a:r>
            <a:r>
              <a:rPr lang="uk-UA" sz="3200" dirty="0" err="1" smtClean="0"/>
              <a:t>Рощук</a:t>
            </a:r>
            <a:r>
              <a:rPr lang="uk-UA" sz="3200" dirty="0" smtClean="0"/>
              <a:t> Володимир</a:t>
            </a:r>
          </a:p>
          <a:p>
            <a:r>
              <a:rPr lang="uk-UA" sz="3200" dirty="0" smtClean="0"/>
              <a:t>Керівник: Данильченко Анна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51014" y="5889951"/>
            <a:ext cx="46444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/>
              <a:t>         Чернівці, 2023</a:t>
            </a:r>
          </a:p>
        </p:txBody>
      </p:sp>
    </p:spTree>
    <p:extLst>
      <p:ext uri="{BB962C8B-B14F-4D97-AF65-F5344CB8AC3E}">
        <p14:creationId xmlns:p14="http://schemas.microsoft.com/office/powerpoint/2010/main" val="253086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7"/>
    </mc:Choice>
    <mc:Fallback xmlns="">
      <p:transition spd="slow" advTm="179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9377" y="61547"/>
            <a:ext cx="9779734" cy="783980"/>
          </a:xfrm>
        </p:spPr>
        <p:txBody>
          <a:bodyPr>
            <a:noAutofit/>
          </a:bodyPr>
          <a:lstStyle/>
          <a:p>
            <a:pPr algn="ctr"/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Оптимізація загрузки на ПК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6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8850" y="1266092"/>
            <a:ext cx="7080788" cy="524021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663961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8701" y="70339"/>
            <a:ext cx="10131425" cy="1090246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Звіт по завантаженню 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сторінки на мобільному пристрої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238" y="1371599"/>
            <a:ext cx="5832446" cy="521835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20406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9038" y="275492"/>
            <a:ext cx="9981957" cy="726831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Оптимізація загрузки на 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мобільному пристрої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458" y="1450253"/>
            <a:ext cx="5760473" cy="509792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1668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3431" y="208022"/>
            <a:ext cx="11878407" cy="848521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Тестування функціональності посилань та </a:t>
            </a:r>
            <a:r>
              <a:rPr lang="uk-UA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лінків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у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W3c link checker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2566" y="1544485"/>
            <a:ext cx="9209558" cy="292826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104" t="19456" r="44908" b="65964"/>
          <a:stretch/>
        </p:blipFill>
        <p:spPr>
          <a:xfrm>
            <a:off x="332014" y="4820017"/>
            <a:ext cx="11601203" cy="173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8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1792" y="134816"/>
            <a:ext cx="9832488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Табличний </a:t>
            </a:r>
            <a:r>
              <a:rPr lang="uk-UA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</a:t>
            </a:r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-репорт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439" y="931985"/>
            <a:ext cx="10337470" cy="550398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24519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399" y="1011115"/>
            <a:ext cx="11143273" cy="543364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1151792" y="134816"/>
            <a:ext cx="9832488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Табличний </a:t>
            </a:r>
            <a:r>
              <a:rPr lang="uk-UA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</a:t>
            </a:r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-репорт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0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8628" y="984738"/>
            <a:ext cx="11218816" cy="545123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151792" y="134816"/>
            <a:ext cx="9832488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Табличний </a:t>
            </a:r>
            <a:r>
              <a:rPr lang="uk-UA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</a:t>
            </a:r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-репорт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074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2130" y="211015"/>
            <a:ext cx="9814903" cy="624254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Введення усіх виявлених </a:t>
            </a:r>
            <a:r>
              <a:rPr lang="uk-UA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багів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в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Mantis Hub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4647" y="1490155"/>
            <a:ext cx="8081702" cy="4980983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56483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86961" y="301870"/>
            <a:ext cx="9841280" cy="190500"/>
          </a:xfrm>
        </p:spPr>
        <p:txBody>
          <a:bodyPr>
            <a:noAutofit/>
          </a:bodyPr>
          <a:lstStyle/>
          <a:p>
            <a:pPr algn="ctr"/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База виявлених </a:t>
            </a:r>
            <a:r>
              <a:rPr lang="uk-UA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багів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в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mantis Hub</a:t>
            </a:r>
            <a:endParaRPr lang="uk-U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624" y="979902"/>
            <a:ext cx="9372600" cy="552815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3294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1309" y="73270"/>
            <a:ext cx="10131425" cy="937846"/>
          </a:xfrm>
        </p:spPr>
        <p:txBody>
          <a:bodyPr/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Висновки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7470380"/>
              </p:ext>
            </p:extLst>
          </p:nvPr>
        </p:nvGraphicFramePr>
        <p:xfrm>
          <a:off x="361827" y="800100"/>
          <a:ext cx="6400801" cy="5750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7"/>
          <a:srcRect l="18681" t="13327" r="21079" b="7445"/>
          <a:stretch/>
        </p:blipFill>
        <p:spPr>
          <a:xfrm>
            <a:off x="6762628" y="2672861"/>
            <a:ext cx="5330153" cy="39433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4767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Объект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704727"/>
              </p:ext>
            </p:extLst>
          </p:nvPr>
        </p:nvGraphicFramePr>
        <p:xfrm>
          <a:off x="349391" y="167054"/>
          <a:ext cx="4607168" cy="3288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Схема 5"/>
          <p:cNvGraphicFramePr/>
          <p:nvPr>
            <p:extLst>
              <p:ext uri="{D42A27DB-BD31-4B8C-83A1-F6EECF244321}">
                <p14:modId xmlns:p14="http://schemas.microsoft.com/office/powerpoint/2010/main" val="1394254507"/>
              </p:ext>
            </p:extLst>
          </p:nvPr>
        </p:nvGraphicFramePr>
        <p:xfrm>
          <a:off x="2775437" y="3595861"/>
          <a:ext cx="6535615" cy="3147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9" name="Рисунок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9154" y="0"/>
            <a:ext cx="6477000" cy="37339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2251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15"/>
    </mc:Choice>
    <mc:Fallback xmlns="">
      <p:transition spd="slow" advTm="2661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18219" t="11658" r="24271" b="46574"/>
          <a:stretch/>
        </p:blipFill>
        <p:spPr>
          <a:xfrm>
            <a:off x="6445746" y="2180493"/>
            <a:ext cx="5746254" cy="234754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1309" y="73270"/>
            <a:ext cx="10131425" cy="937846"/>
          </a:xfrm>
        </p:spPr>
        <p:txBody>
          <a:bodyPr/>
          <a:lstStyle/>
          <a:p>
            <a:pPr algn="ctr"/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Висновки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984748"/>
              </p:ext>
            </p:extLst>
          </p:nvPr>
        </p:nvGraphicFramePr>
        <p:xfrm>
          <a:off x="149468" y="940777"/>
          <a:ext cx="6629401" cy="5750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627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Види тестування сайтів: класифікація, етапи та типи тестів - WebTun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38"/>
          <a:stretch/>
        </p:blipFill>
        <p:spPr bwMode="auto">
          <a:xfrm>
            <a:off x="2354873" y="3629024"/>
            <a:ext cx="7239000" cy="3228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3339" y="142142"/>
            <a:ext cx="10131425" cy="754673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/>
              <a:t/>
            </a:r>
            <a:br>
              <a:rPr lang="uk-UA" dirty="0"/>
            </a:b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Стратегія процесу тестування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6629140"/>
              </p:ext>
            </p:extLst>
          </p:nvPr>
        </p:nvGraphicFramePr>
        <p:xfrm>
          <a:off x="70338" y="1046285"/>
          <a:ext cx="11983916" cy="43961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5308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45"/>
    </mc:Choice>
    <mc:Fallback xmlns="">
      <p:transition spd="slow" advTm="2604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79231" y="0"/>
            <a:ext cx="10131425" cy="911469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/>
              <a:t/>
            </a:r>
            <a:br>
              <a:rPr lang="uk-UA" dirty="0"/>
            </a:br>
            <a:r>
              <a:rPr lang="uk-U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У</a:t>
            </a:r>
            <a:r>
              <a:rPr lang="uk-U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процесі тестування було використано наступні інструменти</a:t>
            </a:r>
            <a:endParaRPr lang="uk-U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0263765"/>
              </p:ext>
            </p:extLst>
          </p:nvPr>
        </p:nvGraphicFramePr>
        <p:xfrm>
          <a:off x="1433146" y="1749668"/>
          <a:ext cx="9970476" cy="460780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914007">
                  <a:extLst>
                    <a:ext uri="{9D8B030D-6E8A-4147-A177-3AD203B41FA5}">
                      <a16:colId xmlns:a16="http://schemas.microsoft.com/office/drawing/2014/main" val="2342412964"/>
                    </a:ext>
                  </a:extLst>
                </a:gridCol>
                <a:gridCol w="7056469">
                  <a:extLst>
                    <a:ext uri="{9D8B030D-6E8A-4147-A177-3AD203B41FA5}">
                      <a16:colId xmlns:a16="http://schemas.microsoft.com/office/drawing/2014/main" val="3474218858"/>
                    </a:ext>
                  </a:extLst>
                </a:gridCol>
              </a:tblGrid>
              <a:tr h="402584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Назва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Перелік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441467"/>
                  </a:ext>
                </a:extLst>
              </a:tr>
              <a:tr h="408639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Тестове обладнання</a:t>
                      </a:r>
                      <a:endParaRPr lang="uk-UA" sz="16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Ноутбук</a:t>
                      </a:r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Lenovo </a:t>
                      </a:r>
                      <a:r>
                        <a:rPr lang="en-US" sz="1600" u="none" strike="noStrike" dirty="0" err="1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IdeaPad</a:t>
                      </a:r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l340 Gaming OS: Windows 10 Pro 19045.3570</a:t>
                      </a:r>
                      <a:endParaRPr lang="en-US" sz="16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370200867"/>
                  </a:ext>
                </a:extLst>
              </a:tr>
              <a:tr h="514582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Браузери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Chrome 118.0.5993.118</a:t>
                      </a:r>
                      <a:endParaRPr lang="en-US" sz="14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618575479"/>
                  </a:ext>
                </a:extLst>
              </a:tr>
              <a:tr h="378369">
                <a:tc v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Internet Explorer 11.0.9600</a:t>
                      </a:r>
                      <a:endParaRPr lang="en-US" sz="14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443102860"/>
                  </a:ext>
                </a:extLst>
              </a:tr>
              <a:tr h="378369">
                <a:tc v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Opera 100.0.4103.61</a:t>
                      </a:r>
                      <a:endParaRPr lang="en-US" sz="14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407334196"/>
                  </a:ext>
                </a:extLst>
              </a:tr>
              <a:tr h="393504">
                <a:tc v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Fire fox 119.0 </a:t>
                      </a:r>
                      <a:endParaRPr lang="en-US" sz="1400" b="1" i="1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175538054"/>
                  </a:ext>
                </a:extLst>
              </a:tr>
              <a:tr h="817278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Сайт для тестування швидкості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Google </a:t>
                      </a:r>
                      <a:r>
                        <a:rPr lang="en-US" sz="1600" u="none" strike="noStrike" dirty="0" err="1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PageSpeed</a:t>
                      </a:r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 https://pagespeed.web.dev/</a:t>
                      </a:r>
                      <a:endParaRPr lang="en-US" sz="16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628091024"/>
                  </a:ext>
                </a:extLst>
              </a:tr>
              <a:tr h="817278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Сайт для тестування посилань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dirty="0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W3C Link Checker https://validator.w3.org/checklink</a:t>
                      </a:r>
                      <a:endParaRPr lang="en-US" sz="16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483686955"/>
                  </a:ext>
                </a:extLst>
              </a:tr>
              <a:tr h="408639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u="none" strike="noStrike" dirty="0" err="1">
                          <a:effectLst/>
                          <a:latin typeface="Arial Black" panose="020B0A04020102020204" pitchFamily="34" charset="0"/>
                        </a:rPr>
                        <a:t>Баг</a:t>
                      </a:r>
                      <a:r>
                        <a:rPr lang="uk-UA" sz="1600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uk-UA" sz="1600" u="none" strike="noStrike" dirty="0" err="1">
                          <a:effectLst/>
                          <a:latin typeface="Arial Black" panose="020B0A04020102020204" pitchFamily="34" charset="0"/>
                        </a:rPr>
                        <a:t>трекер</a:t>
                      </a:r>
                      <a:endParaRPr lang="uk-UA" sz="1600" b="1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solidFill>
                            <a:srgbClr val="FFFFCC"/>
                          </a:solidFill>
                          <a:effectLst/>
                          <a:latin typeface="Arial Black" panose="020B0A04020102020204" pitchFamily="34" charset="0"/>
                        </a:rPr>
                        <a:t>MantisHub</a:t>
                      </a:r>
                      <a:endParaRPr lang="en-US" sz="1600" b="0" i="0" u="none" strike="noStrike" dirty="0">
                        <a:solidFill>
                          <a:srgbClr val="FFFFCC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ctr">
                    <a:cell3D prstMaterial="dkEdge">
                      <a:bevel prst="relaxedInse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482702531"/>
                  </a:ext>
                </a:extLst>
              </a:tr>
            </a:tbl>
          </a:graphicData>
        </a:graphic>
      </p:graphicFrame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419" y="2711602"/>
            <a:ext cx="387000" cy="36213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419" y="3549801"/>
            <a:ext cx="387000" cy="36213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4"/>
          <a:srcRect l="24107" t="12500" r="24965" b="11108"/>
          <a:stretch/>
        </p:blipFill>
        <p:spPr>
          <a:xfrm>
            <a:off x="6006419" y="3982004"/>
            <a:ext cx="405996" cy="40599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5"/>
          <a:srcRect l="26764" t="11051" r="29474" b="11051"/>
          <a:stretch/>
        </p:blipFill>
        <p:spPr>
          <a:xfrm>
            <a:off x="5987423" y="3122297"/>
            <a:ext cx="405996" cy="38381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6"/>
          <a:srcRect l="16927" t="8634" r="18423" b="12746"/>
          <a:stretch/>
        </p:blipFill>
        <p:spPr>
          <a:xfrm>
            <a:off x="4856681" y="4388000"/>
            <a:ext cx="902278" cy="731500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7"/>
          <a:srcRect l="16692" t="31307" r="17769" b="31769"/>
          <a:stretch/>
        </p:blipFill>
        <p:spPr>
          <a:xfrm>
            <a:off x="4448906" y="5215077"/>
            <a:ext cx="1090247" cy="614224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8"/>
          <a:srcRect l="12538" t="12385" r="11769" b="12385"/>
          <a:stretch/>
        </p:blipFill>
        <p:spPr>
          <a:xfrm>
            <a:off x="6024418" y="5971845"/>
            <a:ext cx="387997" cy="38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98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5"/>
    </mc:Choice>
    <mc:Fallback xmlns="">
      <p:transition spd="slow" advTm="1735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9039" y="58290"/>
            <a:ext cx="10131425" cy="1456267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/>
              <a:t/>
            </a:r>
            <a:br>
              <a:rPr lang="uk-UA" dirty="0"/>
            </a:br>
            <a:r>
              <a:rPr lang="uk-U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У</a:t>
            </a:r>
            <a:r>
              <a:rPr lang="uk-U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процесі тестування було здійснено такі види тестування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6808458"/>
              </p:ext>
            </p:extLst>
          </p:nvPr>
        </p:nvGraphicFramePr>
        <p:xfrm>
          <a:off x="342901" y="1939844"/>
          <a:ext cx="11350868" cy="4601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134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86"/>
    </mc:Choice>
    <mc:Fallback xmlns="">
      <p:transition spd="slow" advTm="20786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8748" y="0"/>
            <a:ext cx="11412414" cy="1055077"/>
          </a:xfrm>
        </p:spPr>
        <p:txBody>
          <a:bodyPr>
            <a:noAutofit/>
          </a:bodyPr>
          <a:lstStyle/>
          <a:p>
            <a:pPr algn="ctr"/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Чек  листи: функціональне тестування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-54" t="19528" r="47647" b="8302"/>
          <a:stretch/>
        </p:blipFill>
        <p:spPr>
          <a:xfrm>
            <a:off x="43964" y="1288072"/>
            <a:ext cx="5994720" cy="515472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/>
          <a:srcRect l="149" t="19048" r="49506" b="8030"/>
          <a:stretch/>
        </p:blipFill>
        <p:spPr>
          <a:xfrm>
            <a:off x="6073852" y="1288072"/>
            <a:ext cx="6091772" cy="515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0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35"/>
    </mc:Choice>
    <mc:Fallback xmlns="">
      <p:transition spd="slow" advTm="10335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3339" y="64478"/>
            <a:ext cx="9885241" cy="586154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Тестування локалізації</a:t>
            </a:r>
            <a:endParaRPr lang="uk-U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-22" t="19635" r="36328" b="33122"/>
          <a:stretch/>
        </p:blipFill>
        <p:spPr>
          <a:xfrm>
            <a:off x="559603" y="1406770"/>
            <a:ext cx="11024605" cy="459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47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978"/>
    </mc:Choice>
    <mc:Fallback xmlns="">
      <p:transition spd="slow" advTm="41978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3194" y="161192"/>
            <a:ext cx="9981957" cy="401515"/>
          </a:xfrm>
        </p:spPr>
        <p:txBody>
          <a:bodyPr>
            <a:noAutofit/>
          </a:bodyPr>
          <a:lstStyle/>
          <a:p>
            <a:pPr algn="ctr"/>
            <a:r>
              <a:rPr lang="uk-UA" sz="3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Кросбраузерне</a:t>
            </a:r>
            <a:r>
              <a:rPr lang="uk-UA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тестування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-162" t="19458" r="16467" b="8532"/>
          <a:stretch/>
        </p:blipFill>
        <p:spPr>
          <a:xfrm>
            <a:off x="254977" y="905609"/>
            <a:ext cx="11699703" cy="566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6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96716"/>
            <a:ext cx="10360026" cy="975947"/>
          </a:xfrm>
        </p:spPr>
        <p:txBody>
          <a:bodyPr>
            <a:noAutofit/>
          </a:bodyPr>
          <a:lstStyle/>
          <a:p>
            <a:pPr algn="ctr"/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Тест – </a:t>
            </a:r>
            <a:r>
              <a:rPr lang="en-US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Google Page Speed </a:t>
            </a:r>
            <a:br>
              <a:rPr lang="en-US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Звіт по завантаженню сторінки на ПК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033" y="1415560"/>
            <a:ext cx="5726235" cy="511979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17080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Небеса">
      <a:dk1>
        <a:sysClr val="windowText" lastClr="000000"/>
      </a:dk1>
      <a:lt1>
        <a:sysClr val="window" lastClr="FFFFFF"/>
      </a:lt1>
      <a:dk2>
        <a:srgbClr val="16476F"/>
      </a:dk2>
      <a:lt2>
        <a:srgbClr val="EBEBEB"/>
      </a:lt2>
      <a:accent1>
        <a:srgbClr val="E5B458"/>
      </a:accent1>
      <a:accent2>
        <a:srgbClr val="F77754"/>
      </a:accent2>
      <a:accent3>
        <a:srgbClr val="D8507E"/>
      </a:accent3>
      <a:accent4>
        <a:srgbClr val="BC70EE"/>
      </a:accent4>
      <a:accent5>
        <a:srgbClr val="3CA2E2"/>
      </a:accent5>
      <a:accent6>
        <a:srgbClr val="91BF77"/>
      </a:accent6>
      <a:hlink>
        <a:srgbClr val="71DDAB"/>
      </a:hlink>
      <a:folHlink>
        <a:srgbClr val="A6E4C7"/>
      </a:folHlink>
    </a:clrScheme>
    <a:fontScheme name="Небеса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Небеса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B36E0D05-787B-4C61-8268-2D6C1FBEDA3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Небесная</Template>
  <TotalTime>1256</TotalTime>
  <Words>370</Words>
  <Application>Microsoft Office PowerPoint</Application>
  <PresentationFormat>Широкоэкранный</PresentationFormat>
  <Paragraphs>68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Arial</vt:lpstr>
      <vt:lpstr>Arial Black</vt:lpstr>
      <vt:lpstr>Calibri</vt:lpstr>
      <vt:lpstr>Calibri Light</vt:lpstr>
      <vt:lpstr>Небеса</vt:lpstr>
      <vt:lpstr>Презентация PowerPoint</vt:lpstr>
      <vt:lpstr>Презентация PowerPoint</vt:lpstr>
      <vt:lpstr> Стратегія процесу тестування</vt:lpstr>
      <vt:lpstr> У процесі тестування було використано наступні інструменти</vt:lpstr>
      <vt:lpstr> У процесі тестування було здійснено такі види тестування</vt:lpstr>
      <vt:lpstr>Чек  листи: функціональне тестування</vt:lpstr>
      <vt:lpstr>Тестування локалізації</vt:lpstr>
      <vt:lpstr>Кросбраузерне тестування</vt:lpstr>
      <vt:lpstr>Тест – Google Page Speed  Звіт по завантаженню сторінки на ПК</vt:lpstr>
      <vt:lpstr>Оптимізація загрузки на ПК</vt:lpstr>
      <vt:lpstr>Звіт по завантаженню сторінки на мобільному пристрої</vt:lpstr>
      <vt:lpstr>Оптимізація загрузки на мобільному пристрої</vt:lpstr>
      <vt:lpstr>Тестування функціональності посилань та лінків у W3c link checker</vt:lpstr>
      <vt:lpstr>Табличний баг-репорт</vt:lpstr>
      <vt:lpstr>Табличний баг-репорт</vt:lpstr>
      <vt:lpstr>Табличний баг-репорт</vt:lpstr>
      <vt:lpstr>Введення усіх виявлених багів в Mantis Hub</vt:lpstr>
      <vt:lpstr>База виявлених багів в mantis Hub</vt:lpstr>
      <vt:lpstr>Висновки</vt:lpstr>
      <vt:lpstr>Висновки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ЛІДЕРСТВО</dc:title>
  <dc:creator>Катрин</dc:creator>
  <cp:lastModifiedBy>Пользователь</cp:lastModifiedBy>
  <cp:revision>120</cp:revision>
  <dcterms:created xsi:type="dcterms:W3CDTF">2016-11-13T20:05:02Z</dcterms:created>
  <dcterms:modified xsi:type="dcterms:W3CDTF">2023-10-31T17:35:58Z</dcterms:modified>
</cp:coreProperties>
</file>

<file path=docProps/thumbnail.jpeg>
</file>